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Lst>
  <p:notesMasterIdLst>
    <p:notesMasterId r:id="rId55"/>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Lst>
  <p:sldSz cx="9144000" cy="5143500" type="screen16x9"/>
  <p:notesSz cx="6858000" cy="9144000"/>
  <p:embeddedFontLst>
    <p:embeddedFont>
      <p:font typeface="PT Sans Narrow" panose="020B0604020202020204" charset="0"/>
      <p:regular r:id="rId56"/>
      <p:bold r:id="rId57"/>
    </p:embeddedFont>
    <p:embeddedFont>
      <p:font typeface="Raleway" panose="020B0604020202020204" charset="0"/>
      <p:regular r:id="rId58"/>
      <p:bold r:id="rId59"/>
      <p:italic r:id="rId60"/>
      <p:boldItalic r:id="rId61"/>
    </p:embeddedFont>
    <p:embeddedFont>
      <p:font typeface="Lato" panose="020B0604020202020204" charset="0"/>
      <p:regular r:id="rId62"/>
      <p:bold r:id="rId63"/>
      <p:italic r:id="rId64"/>
      <p:boldItalic r:id="rId65"/>
    </p:embeddedFont>
    <p:embeddedFont>
      <p:font typeface="Open Sans" panose="020B0604020202020204" charset="0"/>
      <p:regular r:id="rId66"/>
      <p:bold r:id="rId67"/>
      <p:italic r:id="rId68"/>
      <p:boldItalic r:id="rId6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6" d="100"/>
          <a:sy n="66" d="100"/>
        </p:scale>
        <p:origin x="797"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notesMaster" Target="notesMasters/notesMaster1.xml"/><Relationship Id="rId63" Type="http://schemas.openxmlformats.org/officeDocument/2006/relationships/font" Target="fonts/font8.fntdata"/><Relationship Id="rId68" Type="http://schemas.openxmlformats.org/officeDocument/2006/relationships/font" Target="fonts/font13.fntdata"/><Relationship Id="rId7" Type="http://schemas.openxmlformats.org/officeDocument/2006/relationships/slide" Target="slides/slide5.xml"/><Relationship Id="rId71"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font" Target="fonts/font3.fntdata"/><Relationship Id="rId66" Type="http://schemas.openxmlformats.org/officeDocument/2006/relationships/font" Target="fonts/font11.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font" Target="fonts/font2.fntdata"/><Relationship Id="rId61" Type="http://schemas.openxmlformats.org/officeDocument/2006/relationships/font" Target="fonts/font6.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font" Target="fonts/font5.fntdata"/><Relationship Id="rId65" Type="http://schemas.openxmlformats.org/officeDocument/2006/relationships/font" Target="fonts/font10.fntdata"/><Relationship Id="rId73"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font" Target="fonts/font1.fntdata"/><Relationship Id="rId64" Type="http://schemas.openxmlformats.org/officeDocument/2006/relationships/font" Target="fonts/font9.fntdata"/><Relationship Id="rId69" Type="http://schemas.openxmlformats.org/officeDocument/2006/relationships/font" Target="fonts/font14.fntdata"/><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font" Target="fonts/font4.fntdata"/><Relationship Id="rId67" Type="http://schemas.openxmlformats.org/officeDocument/2006/relationships/font" Target="fonts/font12.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font" Target="fonts/font7.fntdata"/><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4a373adc42_1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4a373adc42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4a373adc42_1_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4a373adc42_1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2a7dbecd97_0_1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2a7dbecd97_0_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2a7dbecd97_0_6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2a7dbecd97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2a7dbecd97_0_1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2a7dbecd97_0_1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2a7dbecd97_0_1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2a7dbecd97_0_1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2a7dbecd97_0_15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2a7dbecd97_0_1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2a7dbecd97_0_1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2a7dbecd97_0_1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2aa00352bb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2aa00352bb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2aa00352bb_1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 name="Google Shape;250;g2aa00352bb_1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2a7dbecd97_0_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2a7dbecd97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2aa00352bb_1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 name="Google Shape;256;g2aa00352bb_1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2aa00352bb_1_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 name="Google Shape;262;g2aa00352bb_1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4a373adc42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 name="Google Shape;268;g4a373adc42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4a42417751_0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 name="Google Shape;274;g4a42417751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4a42417751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4a42417751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4a42417751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 name="Google Shape;287;g4a42417751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2a7dbecd97_0_16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2a7dbecd97_0_1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2a7dbecd97_0_7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g2a7dbecd97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2a7dbecd97_0_17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 name="Google Shape;305;g2a7dbecd97_0_1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2a7dbecd97_0_18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1" name="Google Shape;311;g2a7dbecd97_0_1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2a7dbecd97_0_9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2a7dbecd97_0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2a7dbecd97_0_18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2a7dbecd97_0_1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2a7dbecd97_0_2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 name="Google Shape;323;g2a7dbecd97_0_2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2a7dbecd97_0_19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 name="Google Shape;329;g2a7dbecd97_0_1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4a373adc42_1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 name="Google Shape;335;g4a373adc42_1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4a489e0c02_0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2" name="Google Shape;342;g4a489e0c02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g4a489e0c02_0_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9" name="Google Shape;349;g4a489e0c02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2a7dbecd97_0_2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5" name="Google Shape;355;g2a7dbecd97_0_2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g4a4d320fc1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1" name="Google Shape;361;g4a4d320fc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g4a4d320fc1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8" name="Google Shape;368;g4a4d320fc1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4a4d320fc1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3" name="Google Shape;373;g4a4d320fc1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2a7dbecd97_0_10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2a7dbecd97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g4a4d320fc1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9" name="Google Shape;379;g4a4d320fc1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g4a4d320fc1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5" name="Google Shape;385;g4a4d320fc1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g4a4d320fc1_0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1" name="Google Shape;391;g4a4d320fc1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g4a4d320fc1_0_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7" name="Google Shape;397;g4a4d320fc1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g4a4d320fc1_0_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3" name="Google Shape;403;g4a4d320fc1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g4a4d320fc1_0_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9" name="Google Shape;409;g4a4d320fc1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g4a4d320fc1_0_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5" name="Google Shape;415;g4a4d320fc1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g4a4d320fc1_0_5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2" name="Google Shape;422;g4a4d320fc1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g4a55008caa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9" name="Google Shape;429;g4a55008caa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g4a55008caa_1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5" name="Google Shape;435;g4a55008caa_1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2a7dbecd97_0_1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2a7dbecd97_0_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g4a55008caa_1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1" name="Google Shape;441;g4a55008caa_1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g2a7dbecd97_0_27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7" name="Google Shape;447;g2a7dbecd97_0_2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g2a7dbecd97_0_28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5" name="Google Shape;455;g2a7dbecd97_0_2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4a373adc42_1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4a373adc42_1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2a7dbecd97_0_1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2a7dbecd97_0_1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2a7dbecd97_0_1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2a7dbecd97_0_1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2a7dbecd97_0_10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2a7dbecd97_0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cxnSp>
        <p:nvCxnSpPr>
          <p:cNvPr id="10" name="Google Shape;10;p2"/>
          <p:cNvCxnSpPr/>
          <p:nvPr/>
        </p:nvCxnSpPr>
        <p:spPr>
          <a:xfrm>
            <a:off x="7007735" y="3176888"/>
            <a:ext cx="562200" cy="0"/>
          </a:xfrm>
          <a:prstGeom prst="straightConnector1">
            <a:avLst/>
          </a:prstGeom>
          <a:noFill/>
          <a:ln w="76200" cap="flat" cmpd="sng">
            <a:solidFill>
              <a:schemeClr val="lt2"/>
            </a:solidFill>
            <a:prstDash val="solid"/>
            <a:round/>
            <a:headEnd type="none" w="sm" len="sm"/>
            <a:tailEnd type="none" w="sm" len="sm"/>
          </a:ln>
        </p:spPr>
      </p:cxnSp>
      <p:cxnSp>
        <p:nvCxnSpPr>
          <p:cNvPr id="11" name="Google Shape;11;p2"/>
          <p:cNvCxnSpPr/>
          <p:nvPr/>
        </p:nvCxnSpPr>
        <p:spPr>
          <a:xfrm>
            <a:off x="1575035" y="3158252"/>
            <a:ext cx="562200" cy="0"/>
          </a:xfrm>
          <a:prstGeom prst="straightConnector1">
            <a:avLst/>
          </a:prstGeom>
          <a:noFill/>
          <a:ln w="76200" cap="flat" cmpd="sng">
            <a:solidFill>
              <a:schemeClr val="lt2"/>
            </a:solidFill>
            <a:prstDash val="solid"/>
            <a:round/>
            <a:headEnd type="none" w="sm" len="sm"/>
            <a:tailEnd type="none" w="sm" len="sm"/>
          </a:ln>
        </p:spPr>
      </p:cxnSp>
      <p:grpSp>
        <p:nvGrpSpPr>
          <p:cNvPr id="12" name="Google Shape;12;p2"/>
          <p:cNvGrpSpPr/>
          <p:nvPr/>
        </p:nvGrpSpPr>
        <p:grpSpPr>
          <a:xfrm>
            <a:off x="1004144" y="1022025"/>
            <a:ext cx="7136668" cy="152400"/>
            <a:chOff x="1346429" y="1011300"/>
            <a:chExt cx="6452100" cy="152400"/>
          </a:xfrm>
        </p:grpSpPr>
        <p:cxnSp>
          <p:nvCxnSpPr>
            <p:cNvPr id="13" name="Google Shape;13;p2"/>
            <p:cNvCxnSpPr/>
            <p:nvPr/>
          </p:nvCxnSpPr>
          <p:spPr>
            <a:xfrm rot="10800000">
              <a:off x="1346429" y="1011300"/>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14" name="Google Shape;14;p2"/>
            <p:cNvCxnSpPr/>
            <p:nvPr/>
          </p:nvCxnSpPr>
          <p:spPr>
            <a:xfrm rot="10800000">
              <a:off x="1346429" y="1163700"/>
              <a:ext cx="6452100" cy="0"/>
            </a:xfrm>
            <a:prstGeom prst="straightConnector1">
              <a:avLst/>
            </a:prstGeom>
            <a:noFill/>
            <a:ln w="9525" cap="flat" cmpd="sng">
              <a:solidFill>
                <a:schemeClr val="accent3"/>
              </a:solidFill>
              <a:prstDash val="solid"/>
              <a:round/>
              <a:headEnd type="none" w="sm" len="sm"/>
              <a:tailEnd type="none" w="sm" len="sm"/>
            </a:ln>
          </p:spPr>
        </p:cxnSp>
      </p:grpSp>
      <p:grpSp>
        <p:nvGrpSpPr>
          <p:cNvPr id="15" name="Google Shape;15;p2"/>
          <p:cNvGrpSpPr/>
          <p:nvPr/>
        </p:nvGrpSpPr>
        <p:grpSpPr>
          <a:xfrm>
            <a:off x="1004151" y="3969100"/>
            <a:ext cx="7136668" cy="152400"/>
            <a:chOff x="1346435" y="3969088"/>
            <a:chExt cx="6452100" cy="152400"/>
          </a:xfrm>
        </p:grpSpPr>
        <p:cxnSp>
          <p:nvCxnSpPr>
            <p:cNvPr id="16" name="Google Shape;16;p2"/>
            <p:cNvCxnSpPr/>
            <p:nvPr/>
          </p:nvCxnSpPr>
          <p:spPr>
            <a:xfrm>
              <a:off x="1346435" y="4121488"/>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17" name="Google Shape;17;p2"/>
            <p:cNvCxnSpPr/>
            <p:nvPr/>
          </p:nvCxnSpPr>
          <p:spPr>
            <a:xfrm>
              <a:off x="1346435" y="3969088"/>
              <a:ext cx="6452100" cy="0"/>
            </a:xfrm>
            <a:prstGeom prst="straightConnector1">
              <a:avLst/>
            </a:prstGeom>
            <a:noFill/>
            <a:ln w="9525" cap="flat" cmpd="sng">
              <a:solidFill>
                <a:schemeClr val="accent3"/>
              </a:solidFill>
              <a:prstDash val="solid"/>
              <a:round/>
              <a:headEnd type="none" w="sm" len="sm"/>
              <a:tailEnd type="none" w="sm" len="sm"/>
            </a:ln>
          </p:spPr>
        </p:cxnSp>
      </p:grpSp>
      <p:sp>
        <p:nvSpPr>
          <p:cNvPr id="18" name="Google Shape;18;p2"/>
          <p:cNvSpPr txBox="1">
            <a:spLocks noGrp="1"/>
          </p:cNvSpPr>
          <p:nvPr>
            <p:ph type="ctrTitle"/>
          </p:nvPr>
        </p:nvSpPr>
        <p:spPr>
          <a:xfrm>
            <a:off x="1004150" y="1751764"/>
            <a:ext cx="7136700" cy="1022400"/>
          </a:xfrm>
          <a:prstGeom prst="rect">
            <a:avLst/>
          </a:prstGeom>
        </p:spPr>
        <p:txBody>
          <a:bodyPr spcFirstLastPara="1" wrap="square" lIns="91425" tIns="91425" rIns="91425" bIns="91425" anchor="b" anchorCtr="0"/>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a:endParaRPr/>
          </a:p>
        </p:txBody>
      </p:sp>
      <p:sp>
        <p:nvSpPr>
          <p:cNvPr id="19" name="Google Shape;19;p2"/>
          <p:cNvSpPr txBox="1">
            <a:spLocks noGrp="1"/>
          </p:cNvSpPr>
          <p:nvPr>
            <p:ph type="subTitle" idx="1"/>
          </p:nvPr>
        </p:nvSpPr>
        <p:spPr>
          <a:xfrm>
            <a:off x="2137225" y="2850039"/>
            <a:ext cx="48705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a:endParaRPr/>
          </a:p>
        </p:txBody>
      </p:sp>
      <p:sp>
        <p:nvSpPr>
          <p:cNvPr id="20" name="Google Shape;20;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5"/>
        <p:cNvGrpSpPr/>
        <p:nvPr/>
      </p:nvGrpSpPr>
      <p:grpSpPr>
        <a:xfrm>
          <a:off x="0" y="0"/>
          <a:ext cx="0" cy="0"/>
          <a:chOff x="0" y="0"/>
          <a:chExt cx="0" cy="0"/>
        </a:xfrm>
      </p:grpSpPr>
      <p:sp>
        <p:nvSpPr>
          <p:cNvPr id="56" name="Google Shape;56;p11"/>
          <p:cNvSpPr/>
          <p:nvPr/>
        </p:nvSpPr>
        <p:spPr>
          <a:xfrm>
            <a:off x="-75"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11"/>
          <p:cNvSpPr txBox="1">
            <a:spLocks noGrp="1"/>
          </p:cNvSpPr>
          <p:nvPr>
            <p:ph type="title" hasCustomPrompt="1"/>
          </p:nvPr>
        </p:nvSpPr>
        <p:spPr>
          <a:xfrm>
            <a:off x="311700" y="1304850"/>
            <a:ext cx="8520600" cy="1538400"/>
          </a:xfrm>
          <a:prstGeom prst="rect">
            <a:avLst/>
          </a:prstGeom>
        </p:spPr>
        <p:txBody>
          <a:bodyPr spcFirstLastPara="1" wrap="square" lIns="91425" tIns="91425" rIns="91425" bIns="91425" anchor="ctr" anchorCtr="0"/>
          <a:lstStyle>
            <a:lvl1pPr lvl="0" algn="ctr">
              <a:spcBef>
                <a:spcPts val="0"/>
              </a:spcBef>
              <a:spcAft>
                <a:spcPts val="0"/>
              </a:spcAft>
              <a:buClr>
                <a:schemeClr val="accent3"/>
              </a:buClr>
              <a:buSzPts val="13000"/>
              <a:buNone/>
              <a:defRPr sz="13000">
                <a:solidFill>
                  <a:schemeClr val="accent3"/>
                </a:solidFill>
              </a:defRPr>
            </a:lvl1pPr>
            <a:lvl2pPr lvl="1" algn="ctr">
              <a:spcBef>
                <a:spcPts val="0"/>
              </a:spcBef>
              <a:spcAft>
                <a:spcPts val="0"/>
              </a:spcAft>
              <a:buClr>
                <a:schemeClr val="accent3"/>
              </a:buClr>
              <a:buSzPts val="13000"/>
              <a:buNone/>
              <a:defRPr sz="13000">
                <a:solidFill>
                  <a:schemeClr val="accent3"/>
                </a:solidFill>
              </a:defRPr>
            </a:lvl2pPr>
            <a:lvl3pPr lvl="2" algn="ctr">
              <a:spcBef>
                <a:spcPts val="0"/>
              </a:spcBef>
              <a:spcAft>
                <a:spcPts val="0"/>
              </a:spcAft>
              <a:buClr>
                <a:schemeClr val="accent3"/>
              </a:buClr>
              <a:buSzPts val="13000"/>
              <a:buNone/>
              <a:defRPr sz="13000">
                <a:solidFill>
                  <a:schemeClr val="accent3"/>
                </a:solidFill>
              </a:defRPr>
            </a:lvl3pPr>
            <a:lvl4pPr lvl="3" algn="ctr">
              <a:spcBef>
                <a:spcPts val="0"/>
              </a:spcBef>
              <a:spcAft>
                <a:spcPts val="0"/>
              </a:spcAft>
              <a:buClr>
                <a:schemeClr val="accent3"/>
              </a:buClr>
              <a:buSzPts val="13000"/>
              <a:buNone/>
              <a:defRPr sz="13000">
                <a:solidFill>
                  <a:schemeClr val="accent3"/>
                </a:solidFill>
              </a:defRPr>
            </a:lvl4pPr>
            <a:lvl5pPr lvl="4" algn="ctr">
              <a:spcBef>
                <a:spcPts val="0"/>
              </a:spcBef>
              <a:spcAft>
                <a:spcPts val="0"/>
              </a:spcAft>
              <a:buClr>
                <a:schemeClr val="accent3"/>
              </a:buClr>
              <a:buSzPts val="13000"/>
              <a:buNone/>
              <a:defRPr sz="13000">
                <a:solidFill>
                  <a:schemeClr val="accent3"/>
                </a:solidFill>
              </a:defRPr>
            </a:lvl5pPr>
            <a:lvl6pPr lvl="5" algn="ctr">
              <a:spcBef>
                <a:spcPts val="0"/>
              </a:spcBef>
              <a:spcAft>
                <a:spcPts val="0"/>
              </a:spcAft>
              <a:buClr>
                <a:schemeClr val="accent3"/>
              </a:buClr>
              <a:buSzPts val="13000"/>
              <a:buNone/>
              <a:defRPr sz="13000">
                <a:solidFill>
                  <a:schemeClr val="accent3"/>
                </a:solidFill>
              </a:defRPr>
            </a:lvl6pPr>
            <a:lvl7pPr lvl="6" algn="ctr">
              <a:spcBef>
                <a:spcPts val="0"/>
              </a:spcBef>
              <a:spcAft>
                <a:spcPts val="0"/>
              </a:spcAft>
              <a:buClr>
                <a:schemeClr val="accent3"/>
              </a:buClr>
              <a:buSzPts val="13000"/>
              <a:buNone/>
              <a:defRPr sz="13000">
                <a:solidFill>
                  <a:schemeClr val="accent3"/>
                </a:solidFill>
              </a:defRPr>
            </a:lvl7pPr>
            <a:lvl8pPr lvl="7" algn="ctr">
              <a:spcBef>
                <a:spcPts val="0"/>
              </a:spcBef>
              <a:spcAft>
                <a:spcPts val="0"/>
              </a:spcAft>
              <a:buClr>
                <a:schemeClr val="accent3"/>
              </a:buClr>
              <a:buSzPts val="13000"/>
              <a:buNone/>
              <a:defRPr sz="13000">
                <a:solidFill>
                  <a:schemeClr val="accent3"/>
                </a:solidFill>
              </a:defRPr>
            </a:lvl8pPr>
            <a:lvl9pPr lvl="8" algn="ctr">
              <a:spcBef>
                <a:spcPts val="0"/>
              </a:spcBef>
              <a:spcAft>
                <a:spcPts val="0"/>
              </a:spcAft>
              <a:buClr>
                <a:schemeClr val="accent3"/>
              </a:buClr>
              <a:buSzPts val="13000"/>
              <a:buNone/>
              <a:defRPr sz="13000">
                <a:solidFill>
                  <a:schemeClr val="accent3"/>
                </a:solidFill>
              </a:defRPr>
            </a:lvl9pPr>
          </a:lstStyle>
          <a:p>
            <a:r>
              <a:t>xx%</a:t>
            </a:r>
          </a:p>
        </p:txBody>
      </p:sp>
      <p:sp>
        <p:nvSpPr>
          <p:cNvPr id="58" name="Google Shape;58;p11"/>
          <p:cNvSpPr txBox="1">
            <a:spLocks noGrp="1"/>
          </p:cNvSpPr>
          <p:nvPr>
            <p:ph type="body" idx="1"/>
          </p:nvPr>
        </p:nvSpPr>
        <p:spPr>
          <a:xfrm>
            <a:off x="311700" y="2995650"/>
            <a:ext cx="8520600" cy="10716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9" name="Google Shape;59;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0"/>
        <p:cNvGrpSpPr/>
        <p:nvPr/>
      </p:nvGrpSpPr>
      <p:grpSpPr>
        <a:xfrm>
          <a:off x="0" y="0"/>
          <a:ext cx="0" cy="0"/>
          <a:chOff x="0" y="0"/>
          <a:chExt cx="0" cy="0"/>
        </a:xfrm>
      </p:grpSpPr>
      <p:sp>
        <p:nvSpPr>
          <p:cNvPr id="61" name="Google Shape;61;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2"/>
        </a:solidFill>
        <a:effectLst/>
      </p:bgPr>
    </p:bg>
    <p:spTree>
      <p:nvGrpSpPr>
        <p:cNvPr id="1" name="Shape 66"/>
        <p:cNvGrpSpPr/>
        <p:nvPr/>
      </p:nvGrpSpPr>
      <p:grpSpPr>
        <a:xfrm>
          <a:off x="0" y="0"/>
          <a:ext cx="0" cy="0"/>
          <a:chOff x="0" y="0"/>
          <a:chExt cx="0" cy="0"/>
        </a:xfrm>
      </p:grpSpPr>
      <p:sp>
        <p:nvSpPr>
          <p:cNvPr id="67" name="Google Shape;67;p14"/>
          <p:cNvSpPr/>
          <p:nvPr/>
        </p:nvSpPr>
        <p:spPr>
          <a:xfrm>
            <a:off x="0" y="0"/>
            <a:ext cx="9144000" cy="487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8" name="Google Shape;68;p14"/>
          <p:cNvGrpSpPr/>
          <p:nvPr/>
        </p:nvGrpSpPr>
        <p:grpSpPr>
          <a:xfrm>
            <a:off x="830392" y="1191256"/>
            <a:ext cx="745763" cy="45826"/>
            <a:chOff x="4580561" y="2589004"/>
            <a:chExt cx="1064464" cy="25200"/>
          </a:xfrm>
        </p:grpSpPr>
        <p:sp>
          <p:nvSpPr>
            <p:cNvPr id="69" name="Google Shape;69;p14"/>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4"/>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1" name="Google Shape;71;p14"/>
          <p:cNvSpPr txBox="1">
            <a:spLocks noGrp="1"/>
          </p:cNvSpPr>
          <p:nvPr>
            <p:ph type="ctrTitle"/>
          </p:nvPr>
        </p:nvSpPr>
        <p:spPr>
          <a:xfrm>
            <a:off x="729450" y="1322450"/>
            <a:ext cx="7688100" cy="1664700"/>
          </a:xfrm>
          <a:prstGeom prst="rect">
            <a:avLst/>
          </a:prstGeom>
        </p:spPr>
        <p:txBody>
          <a:bodyPr spcFirstLastPara="1" wrap="square" lIns="91425" tIns="91425" rIns="91425" bIns="91425" anchor="t" anchorCtr="0"/>
          <a:lstStyle>
            <a:lvl1pPr lvl="0" rtl="0">
              <a:spcBef>
                <a:spcPts val="0"/>
              </a:spcBef>
              <a:spcAft>
                <a:spcPts val="0"/>
              </a:spcAft>
              <a:buClr>
                <a:schemeClr val="dk2"/>
              </a:buClr>
              <a:buSzPts val="4200"/>
              <a:buNone/>
              <a:defRPr sz="4200">
                <a:solidFill>
                  <a:schemeClr val="dk2"/>
                </a:solidFill>
              </a:defRPr>
            </a:lvl1pPr>
            <a:lvl2pPr lvl="1" rtl="0">
              <a:spcBef>
                <a:spcPts val="0"/>
              </a:spcBef>
              <a:spcAft>
                <a:spcPts val="0"/>
              </a:spcAft>
              <a:buClr>
                <a:schemeClr val="dk2"/>
              </a:buClr>
              <a:buSzPts val="4200"/>
              <a:buNone/>
              <a:defRPr sz="4200">
                <a:solidFill>
                  <a:schemeClr val="dk2"/>
                </a:solidFill>
              </a:defRPr>
            </a:lvl2pPr>
            <a:lvl3pPr lvl="2" rtl="0">
              <a:spcBef>
                <a:spcPts val="0"/>
              </a:spcBef>
              <a:spcAft>
                <a:spcPts val="0"/>
              </a:spcAft>
              <a:buClr>
                <a:schemeClr val="dk2"/>
              </a:buClr>
              <a:buSzPts val="4200"/>
              <a:buNone/>
              <a:defRPr sz="4200">
                <a:solidFill>
                  <a:schemeClr val="dk2"/>
                </a:solidFill>
              </a:defRPr>
            </a:lvl3pPr>
            <a:lvl4pPr lvl="3" rtl="0">
              <a:spcBef>
                <a:spcPts val="0"/>
              </a:spcBef>
              <a:spcAft>
                <a:spcPts val="0"/>
              </a:spcAft>
              <a:buClr>
                <a:schemeClr val="dk2"/>
              </a:buClr>
              <a:buSzPts val="4200"/>
              <a:buNone/>
              <a:defRPr sz="4200">
                <a:solidFill>
                  <a:schemeClr val="dk2"/>
                </a:solidFill>
              </a:defRPr>
            </a:lvl4pPr>
            <a:lvl5pPr lvl="4" rtl="0">
              <a:spcBef>
                <a:spcPts val="0"/>
              </a:spcBef>
              <a:spcAft>
                <a:spcPts val="0"/>
              </a:spcAft>
              <a:buClr>
                <a:schemeClr val="dk2"/>
              </a:buClr>
              <a:buSzPts val="4200"/>
              <a:buNone/>
              <a:defRPr sz="4200">
                <a:solidFill>
                  <a:schemeClr val="dk2"/>
                </a:solidFill>
              </a:defRPr>
            </a:lvl5pPr>
            <a:lvl6pPr lvl="5" rtl="0">
              <a:spcBef>
                <a:spcPts val="0"/>
              </a:spcBef>
              <a:spcAft>
                <a:spcPts val="0"/>
              </a:spcAft>
              <a:buClr>
                <a:schemeClr val="dk2"/>
              </a:buClr>
              <a:buSzPts val="4200"/>
              <a:buNone/>
              <a:defRPr sz="4200">
                <a:solidFill>
                  <a:schemeClr val="dk2"/>
                </a:solidFill>
              </a:defRPr>
            </a:lvl6pPr>
            <a:lvl7pPr lvl="6" rtl="0">
              <a:spcBef>
                <a:spcPts val="0"/>
              </a:spcBef>
              <a:spcAft>
                <a:spcPts val="0"/>
              </a:spcAft>
              <a:buClr>
                <a:schemeClr val="dk2"/>
              </a:buClr>
              <a:buSzPts val="4200"/>
              <a:buNone/>
              <a:defRPr sz="4200">
                <a:solidFill>
                  <a:schemeClr val="dk2"/>
                </a:solidFill>
              </a:defRPr>
            </a:lvl7pPr>
            <a:lvl8pPr lvl="7" rtl="0">
              <a:spcBef>
                <a:spcPts val="0"/>
              </a:spcBef>
              <a:spcAft>
                <a:spcPts val="0"/>
              </a:spcAft>
              <a:buClr>
                <a:schemeClr val="dk2"/>
              </a:buClr>
              <a:buSzPts val="4200"/>
              <a:buNone/>
              <a:defRPr sz="4200">
                <a:solidFill>
                  <a:schemeClr val="dk2"/>
                </a:solidFill>
              </a:defRPr>
            </a:lvl8pPr>
            <a:lvl9pPr lvl="8" rtl="0">
              <a:spcBef>
                <a:spcPts val="0"/>
              </a:spcBef>
              <a:spcAft>
                <a:spcPts val="0"/>
              </a:spcAft>
              <a:buClr>
                <a:schemeClr val="dk2"/>
              </a:buClr>
              <a:buSzPts val="4200"/>
              <a:buNone/>
              <a:defRPr sz="4200">
                <a:solidFill>
                  <a:schemeClr val="dk2"/>
                </a:solidFill>
              </a:defRPr>
            </a:lvl9pPr>
          </a:lstStyle>
          <a:p>
            <a:endParaRPr/>
          </a:p>
        </p:txBody>
      </p:sp>
      <p:sp>
        <p:nvSpPr>
          <p:cNvPr id="72" name="Google Shape;72;p14"/>
          <p:cNvSpPr txBox="1">
            <a:spLocks noGrp="1"/>
          </p:cNvSpPr>
          <p:nvPr>
            <p:ph type="subTitle" idx="1"/>
          </p:nvPr>
        </p:nvSpPr>
        <p:spPr>
          <a:xfrm>
            <a:off x="729627" y="3172900"/>
            <a:ext cx="7688100" cy="541200"/>
          </a:xfrm>
          <a:prstGeom prst="rect">
            <a:avLst/>
          </a:prstGeom>
        </p:spPr>
        <p:txBody>
          <a:bodyPr spcFirstLastPara="1" wrap="square" lIns="91425" tIns="91425" rIns="91425" bIns="91425" anchor="t" anchorCtr="0"/>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a:endParaRPr/>
          </a:p>
        </p:txBody>
      </p:sp>
      <p:sp>
        <p:nvSpPr>
          <p:cNvPr id="73" name="Google Shape;73;p14"/>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74"/>
        <p:cNvGrpSpPr/>
        <p:nvPr/>
      </p:nvGrpSpPr>
      <p:grpSpPr>
        <a:xfrm>
          <a:off x="0" y="0"/>
          <a:ext cx="0" cy="0"/>
          <a:chOff x="0" y="0"/>
          <a:chExt cx="0" cy="0"/>
        </a:xfrm>
      </p:grpSpPr>
      <p:grpSp>
        <p:nvGrpSpPr>
          <p:cNvPr id="75" name="Google Shape;75;p15"/>
          <p:cNvGrpSpPr/>
          <p:nvPr/>
        </p:nvGrpSpPr>
        <p:grpSpPr>
          <a:xfrm>
            <a:off x="830392" y="1191256"/>
            <a:ext cx="745763" cy="45826"/>
            <a:chOff x="4580561" y="2589004"/>
            <a:chExt cx="1064464" cy="25200"/>
          </a:xfrm>
        </p:grpSpPr>
        <p:sp>
          <p:nvSpPr>
            <p:cNvPr id="76" name="Google Shape;76;p15"/>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5"/>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8" name="Google Shape;78;p15"/>
          <p:cNvSpPr txBox="1">
            <a:spLocks noGrp="1"/>
          </p:cNvSpPr>
          <p:nvPr>
            <p:ph type="title"/>
          </p:nvPr>
        </p:nvSpPr>
        <p:spPr>
          <a:xfrm>
            <a:off x="729450" y="1322450"/>
            <a:ext cx="7688400" cy="1518600"/>
          </a:xfrm>
          <a:prstGeom prst="rect">
            <a:avLst/>
          </a:prstGeom>
        </p:spPr>
        <p:txBody>
          <a:bodyPr spcFirstLastPara="1" wrap="square" lIns="91425" tIns="91425" rIns="91425" bIns="91425" anchor="t" anchorCtr="0"/>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a:endParaRPr/>
          </a:p>
        </p:txBody>
      </p:sp>
      <p:sp>
        <p:nvSpPr>
          <p:cNvPr id="79" name="Google Shape;79;p15"/>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80"/>
        <p:cNvGrpSpPr/>
        <p:nvPr/>
      </p:nvGrpSpPr>
      <p:grpSpPr>
        <a:xfrm>
          <a:off x="0" y="0"/>
          <a:ext cx="0" cy="0"/>
          <a:chOff x="0" y="0"/>
          <a:chExt cx="0" cy="0"/>
        </a:xfrm>
      </p:grpSpPr>
      <p:sp>
        <p:nvSpPr>
          <p:cNvPr id="81" name="Google Shape;81;p16"/>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2" name="Google Shape;82;p16"/>
          <p:cNvGrpSpPr/>
          <p:nvPr/>
        </p:nvGrpSpPr>
        <p:grpSpPr>
          <a:xfrm>
            <a:off x="830392" y="1191256"/>
            <a:ext cx="745763" cy="45826"/>
            <a:chOff x="4580561" y="2589004"/>
            <a:chExt cx="1064464" cy="25200"/>
          </a:xfrm>
        </p:grpSpPr>
        <p:sp>
          <p:nvSpPr>
            <p:cNvPr id="83" name="Google Shape;83;p16"/>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6"/>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5" name="Google Shape;85;p16"/>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lstStyle>
            <a:lvl1pPr lvl="0" rtl="0">
              <a:spcBef>
                <a:spcPts val="0"/>
              </a:spcBef>
              <a:spcAft>
                <a:spcPts val="0"/>
              </a:spcAft>
              <a:buClr>
                <a:schemeClr val="dk2"/>
              </a:buClr>
              <a:buSzPts val="2600"/>
              <a:buNone/>
              <a:defRPr sz="2600">
                <a:solidFill>
                  <a:schemeClr val="dk2"/>
                </a:solidFill>
              </a:defRPr>
            </a:lvl1pPr>
            <a:lvl2pPr lvl="1" rtl="0">
              <a:spcBef>
                <a:spcPts val="0"/>
              </a:spcBef>
              <a:spcAft>
                <a:spcPts val="0"/>
              </a:spcAft>
              <a:buClr>
                <a:schemeClr val="dk2"/>
              </a:buClr>
              <a:buSzPts val="2600"/>
              <a:buNone/>
              <a:defRPr sz="2600">
                <a:solidFill>
                  <a:schemeClr val="dk2"/>
                </a:solidFill>
              </a:defRPr>
            </a:lvl2pPr>
            <a:lvl3pPr lvl="2" rtl="0">
              <a:spcBef>
                <a:spcPts val="0"/>
              </a:spcBef>
              <a:spcAft>
                <a:spcPts val="0"/>
              </a:spcAft>
              <a:buClr>
                <a:schemeClr val="dk2"/>
              </a:buClr>
              <a:buSzPts val="2600"/>
              <a:buNone/>
              <a:defRPr sz="2600">
                <a:solidFill>
                  <a:schemeClr val="dk2"/>
                </a:solidFill>
              </a:defRPr>
            </a:lvl3pPr>
            <a:lvl4pPr lvl="3" rtl="0">
              <a:spcBef>
                <a:spcPts val="0"/>
              </a:spcBef>
              <a:spcAft>
                <a:spcPts val="0"/>
              </a:spcAft>
              <a:buClr>
                <a:schemeClr val="dk2"/>
              </a:buClr>
              <a:buSzPts val="2600"/>
              <a:buNone/>
              <a:defRPr sz="2600">
                <a:solidFill>
                  <a:schemeClr val="dk2"/>
                </a:solidFill>
              </a:defRPr>
            </a:lvl4pPr>
            <a:lvl5pPr lvl="4" rtl="0">
              <a:spcBef>
                <a:spcPts val="0"/>
              </a:spcBef>
              <a:spcAft>
                <a:spcPts val="0"/>
              </a:spcAft>
              <a:buClr>
                <a:schemeClr val="dk2"/>
              </a:buClr>
              <a:buSzPts val="2600"/>
              <a:buNone/>
              <a:defRPr sz="2600">
                <a:solidFill>
                  <a:schemeClr val="dk2"/>
                </a:solidFill>
              </a:defRPr>
            </a:lvl5pPr>
            <a:lvl6pPr lvl="5" rtl="0">
              <a:spcBef>
                <a:spcPts val="0"/>
              </a:spcBef>
              <a:spcAft>
                <a:spcPts val="0"/>
              </a:spcAft>
              <a:buClr>
                <a:schemeClr val="dk2"/>
              </a:buClr>
              <a:buSzPts val="2600"/>
              <a:buNone/>
              <a:defRPr sz="2600">
                <a:solidFill>
                  <a:schemeClr val="dk2"/>
                </a:solidFill>
              </a:defRPr>
            </a:lvl6pPr>
            <a:lvl7pPr lvl="6" rtl="0">
              <a:spcBef>
                <a:spcPts val="0"/>
              </a:spcBef>
              <a:spcAft>
                <a:spcPts val="0"/>
              </a:spcAft>
              <a:buClr>
                <a:schemeClr val="dk2"/>
              </a:buClr>
              <a:buSzPts val="2600"/>
              <a:buNone/>
              <a:defRPr sz="2600">
                <a:solidFill>
                  <a:schemeClr val="dk2"/>
                </a:solidFill>
              </a:defRPr>
            </a:lvl7pPr>
            <a:lvl8pPr lvl="7" rtl="0">
              <a:spcBef>
                <a:spcPts val="0"/>
              </a:spcBef>
              <a:spcAft>
                <a:spcPts val="0"/>
              </a:spcAft>
              <a:buClr>
                <a:schemeClr val="dk2"/>
              </a:buClr>
              <a:buSzPts val="2600"/>
              <a:buNone/>
              <a:defRPr sz="2600">
                <a:solidFill>
                  <a:schemeClr val="dk2"/>
                </a:solidFill>
              </a:defRPr>
            </a:lvl8pPr>
            <a:lvl9pPr lvl="8" rtl="0">
              <a:spcBef>
                <a:spcPts val="0"/>
              </a:spcBef>
              <a:spcAft>
                <a:spcPts val="0"/>
              </a:spcAft>
              <a:buClr>
                <a:schemeClr val="dk2"/>
              </a:buClr>
              <a:buSzPts val="2600"/>
              <a:buNone/>
              <a:defRPr sz="2600">
                <a:solidFill>
                  <a:schemeClr val="dk2"/>
                </a:solidFill>
              </a:defRPr>
            </a:lvl9pPr>
          </a:lstStyle>
          <a:p>
            <a:endParaRPr/>
          </a:p>
        </p:txBody>
      </p:sp>
      <p:sp>
        <p:nvSpPr>
          <p:cNvPr id="86" name="Google Shape;86;p16"/>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lstStyle>
            <a:lvl1pPr marL="457200" lvl="0" indent="-311150" rtl="0">
              <a:spcBef>
                <a:spcPts val="0"/>
              </a:spcBef>
              <a:spcAft>
                <a:spcPts val="0"/>
              </a:spcAft>
              <a:buSzPts val="1300"/>
              <a:buChar char="●"/>
              <a:defRPr/>
            </a:lvl1pPr>
            <a:lvl2pPr marL="914400" lvl="1" indent="-298450" rtl="0">
              <a:spcBef>
                <a:spcPts val="1600"/>
              </a:spcBef>
              <a:spcAft>
                <a:spcPts val="0"/>
              </a:spcAft>
              <a:buSzPts val="1100"/>
              <a:buChar char="○"/>
              <a:defRPr/>
            </a:lvl2pPr>
            <a:lvl3pPr marL="1371600" lvl="2" indent="-298450" rtl="0">
              <a:spcBef>
                <a:spcPts val="1600"/>
              </a:spcBef>
              <a:spcAft>
                <a:spcPts val="0"/>
              </a:spcAft>
              <a:buSzPts val="1100"/>
              <a:buChar char="■"/>
              <a:defRPr/>
            </a:lvl3pPr>
            <a:lvl4pPr marL="1828800" lvl="3" indent="-298450" rtl="0">
              <a:spcBef>
                <a:spcPts val="1600"/>
              </a:spcBef>
              <a:spcAft>
                <a:spcPts val="0"/>
              </a:spcAft>
              <a:buSzPts val="1100"/>
              <a:buChar char="●"/>
              <a:defRPr/>
            </a:lvl4pPr>
            <a:lvl5pPr marL="2286000" lvl="4" indent="-298450" rtl="0">
              <a:spcBef>
                <a:spcPts val="1600"/>
              </a:spcBef>
              <a:spcAft>
                <a:spcPts val="0"/>
              </a:spcAft>
              <a:buSzPts val="1100"/>
              <a:buChar char="○"/>
              <a:defRPr/>
            </a:lvl5pPr>
            <a:lvl6pPr marL="2743200" lvl="5" indent="-298450" rtl="0">
              <a:spcBef>
                <a:spcPts val="1600"/>
              </a:spcBef>
              <a:spcAft>
                <a:spcPts val="0"/>
              </a:spcAft>
              <a:buSzPts val="1100"/>
              <a:buChar char="■"/>
              <a:defRPr/>
            </a:lvl6pPr>
            <a:lvl7pPr marL="3200400" lvl="6" indent="-298450" rtl="0">
              <a:spcBef>
                <a:spcPts val="1600"/>
              </a:spcBef>
              <a:spcAft>
                <a:spcPts val="0"/>
              </a:spcAft>
              <a:buSzPts val="1100"/>
              <a:buChar char="●"/>
              <a:defRPr/>
            </a:lvl7pPr>
            <a:lvl8pPr marL="3657600" lvl="7" indent="-298450" rtl="0">
              <a:spcBef>
                <a:spcPts val="1600"/>
              </a:spcBef>
              <a:spcAft>
                <a:spcPts val="0"/>
              </a:spcAft>
              <a:buSzPts val="1100"/>
              <a:buChar char="○"/>
              <a:defRPr/>
            </a:lvl8pPr>
            <a:lvl9pPr marL="4114800" lvl="8" indent="-298450" rtl="0">
              <a:spcBef>
                <a:spcPts val="1600"/>
              </a:spcBef>
              <a:spcAft>
                <a:spcPts val="1600"/>
              </a:spcAft>
              <a:buSzPts val="1100"/>
              <a:buChar char="■"/>
              <a:defRPr/>
            </a:lvl9pPr>
          </a:lstStyle>
          <a:p>
            <a:endParaRPr/>
          </a:p>
        </p:txBody>
      </p:sp>
      <p:sp>
        <p:nvSpPr>
          <p:cNvPr id="87" name="Google Shape;87;p16"/>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88"/>
        <p:cNvGrpSpPr/>
        <p:nvPr/>
      </p:nvGrpSpPr>
      <p:grpSpPr>
        <a:xfrm>
          <a:off x="0" y="0"/>
          <a:ext cx="0" cy="0"/>
          <a:chOff x="0" y="0"/>
          <a:chExt cx="0" cy="0"/>
        </a:xfrm>
      </p:grpSpPr>
      <p:sp>
        <p:nvSpPr>
          <p:cNvPr id="89" name="Google Shape;89;p17"/>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0" name="Google Shape;90;p17"/>
          <p:cNvGrpSpPr/>
          <p:nvPr/>
        </p:nvGrpSpPr>
        <p:grpSpPr>
          <a:xfrm>
            <a:off x="830392" y="1191256"/>
            <a:ext cx="745763" cy="45826"/>
            <a:chOff x="4580561" y="2589004"/>
            <a:chExt cx="1064464" cy="25200"/>
          </a:xfrm>
        </p:grpSpPr>
        <p:sp>
          <p:nvSpPr>
            <p:cNvPr id="91" name="Google Shape;91;p17"/>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7"/>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 name="Google Shape;93;p17"/>
          <p:cNvSpPr txBox="1">
            <a:spLocks noGrp="1"/>
          </p:cNvSpPr>
          <p:nvPr>
            <p:ph type="title"/>
          </p:nvPr>
        </p:nvSpPr>
        <p:spPr>
          <a:xfrm>
            <a:off x="729450" y="1318650"/>
            <a:ext cx="7688400" cy="535200"/>
          </a:xfrm>
          <a:prstGeom prst="rect">
            <a:avLst/>
          </a:prstGeom>
        </p:spPr>
        <p:txBody>
          <a:bodyPr spcFirstLastPara="1" wrap="square" lIns="91425" tIns="91425" rIns="91425" bIns="91425" anchor="t" anchorCtr="0"/>
          <a:lstStyle>
            <a:lvl1pPr lvl="0" rtl="0">
              <a:spcBef>
                <a:spcPts val="0"/>
              </a:spcBef>
              <a:spcAft>
                <a:spcPts val="0"/>
              </a:spcAft>
              <a:buClr>
                <a:schemeClr val="dk2"/>
              </a:buClr>
              <a:buSzPts val="2600"/>
              <a:buNone/>
              <a:defRPr sz="2600">
                <a:solidFill>
                  <a:schemeClr val="dk2"/>
                </a:solidFill>
              </a:defRPr>
            </a:lvl1pPr>
            <a:lvl2pPr lvl="1" rtl="0">
              <a:spcBef>
                <a:spcPts val="0"/>
              </a:spcBef>
              <a:spcAft>
                <a:spcPts val="0"/>
              </a:spcAft>
              <a:buClr>
                <a:schemeClr val="dk2"/>
              </a:buClr>
              <a:buSzPts val="2600"/>
              <a:buNone/>
              <a:defRPr sz="2600">
                <a:solidFill>
                  <a:schemeClr val="dk2"/>
                </a:solidFill>
              </a:defRPr>
            </a:lvl2pPr>
            <a:lvl3pPr lvl="2" rtl="0">
              <a:spcBef>
                <a:spcPts val="0"/>
              </a:spcBef>
              <a:spcAft>
                <a:spcPts val="0"/>
              </a:spcAft>
              <a:buClr>
                <a:schemeClr val="dk2"/>
              </a:buClr>
              <a:buSzPts val="2600"/>
              <a:buNone/>
              <a:defRPr sz="2600">
                <a:solidFill>
                  <a:schemeClr val="dk2"/>
                </a:solidFill>
              </a:defRPr>
            </a:lvl3pPr>
            <a:lvl4pPr lvl="3" rtl="0">
              <a:spcBef>
                <a:spcPts val="0"/>
              </a:spcBef>
              <a:spcAft>
                <a:spcPts val="0"/>
              </a:spcAft>
              <a:buClr>
                <a:schemeClr val="dk2"/>
              </a:buClr>
              <a:buSzPts val="2600"/>
              <a:buNone/>
              <a:defRPr sz="2600">
                <a:solidFill>
                  <a:schemeClr val="dk2"/>
                </a:solidFill>
              </a:defRPr>
            </a:lvl4pPr>
            <a:lvl5pPr lvl="4" rtl="0">
              <a:spcBef>
                <a:spcPts val="0"/>
              </a:spcBef>
              <a:spcAft>
                <a:spcPts val="0"/>
              </a:spcAft>
              <a:buClr>
                <a:schemeClr val="dk2"/>
              </a:buClr>
              <a:buSzPts val="2600"/>
              <a:buNone/>
              <a:defRPr sz="2600">
                <a:solidFill>
                  <a:schemeClr val="dk2"/>
                </a:solidFill>
              </a:defRPr>
            </a:lvl5pPr>
            <a:lvl6pPr lvl="5" rtl="0">
              <a:spcBef>
                <a:spcPts val="0"/>
              </a:spcBef>
              <a:spcAft>
                <a:spcPts val="0"/>
              </a:spcAft>
              <a:buClr>
                <a:schemeClr val="dk2"/>
              </a:buClr>
              <a:buSzPts val="2600"/>
              <a:buNone/>
              <a:defRPr sz="2600">
                <a:solidFill>
                  <a:schemeClr val="dk2"/>
                </a:solidFill>
              </a:defRPr>
            </a:lvl6pPr>
            <a:lvl7pPr lvl="6" rtl="0">
              <a:spcBef>
                <a:spcPts val="0"/>
              </a:spcBef>
              <a:spcAft>
                <a:spcPts val="0"/>
              </a:spcAft>
              <a:buClr>
                <a:schemeClr val="dk2"/>
              </a:buClr>
              <a:buSzPts val="2600"/>
              <a:buNone/>
              <a:defRPr sz="2600">
                <a:solidFill>
                  <a:schemeClr val="dk2"/>
                </a:solidFill>
              </a:defRPr>
            </a:lvl7pPr>
            <a:lvl8pPr lvl="7" rtl="0">
              <a:spcBef>
                <a:spcPts val="0"/>
              </a:spcBef>
              <a:spcAft>
                <a:spcPts val="0"/>
              </a:spcAft>
              <a:buClr>
                <a:schemeClr val="dk2"/>
              </a:buClr>
              <a:buSzPts val="2600"/>
              <a:buNone/>
              <a:defRPr sz="2600">
                <a:solidFill>
                  <a:schemeClr val="dk2"/>
                </a:solidFill>
              </a:defRPr>
            </a:lvl8pPr>
            <a:lvl9pPr lvl="8" rtl="0">
              <a:spcBef>
                <a:spcPts val="0"/>
              </a:spcBef>
              <a:spcAft>
                <a:spcPts val="0"/>
              </a:spcAft>
              <a:buClr>
                <a:schemeClr val="dk2"/>
              </a:buClr>
              <a:buSzPts val="2600"/>
              <a:buNone/>
              <a:defRPr sz="2600">
                <a:solidFill>
                  <a:schemeClr val="dk2"/>
                </a:solidFill>
              </a:defRPr>
            </a:lvl9pPr>
          </a:lstStyle>
          <a:p>
            <a:endParaRPr/>
          </a:p>
        </p:txBody>
      </p:sp>
      <p:sp>
        <p:nvSpPr>
          <p:cNvPr id="94" name="Google Shape;94;p17"/>
          <p:cNvSpPr txBox="1">
            <a:spLocks noGrp="1"/>
          </p:cNvSpPr>
          <p:nvPr>
            <p:ph type="body" idx="1"/>
          </p:nvPr>
        </p:nvSpPr>
        <p:spPr>
          <a:xfrm>
            <a:off x="729325" y="2078875"/>
            <a:ext cx="3774300" cy="2261100"/>
          </a:xfrm>
          <a:prstGeom prst="rect">
            <a:avLst/>
          </a:prstGeom>
        </p:spPr>
        <p:txBody>
          <a:bodyPr spcFirstLastPara="1" wrap="square" lIns="91425" tIns="91425" rIns="91425" bIns="91425" anchor="t" anchorCtr="0"/>
          <a:lstStyle>
            <a:lvl1pPr marL="457200" lvl="0" indent="-311150" rtl="0">
              <a:spcBef>
                <a:spcPts val="0"/>
              </a:spcBef>
              <a:spcAft>
                <a:spcPts val="0"/>
              </a:spcAft>
              <a:buSzPts val="1300"/>
              <a:buChar char="●"/>
              <a:defRPr/>
            </a:lvl1pPr>
            <a:lvl2pPr marL="914400" lvl="1" indent="-298450" rtl="0">
              <a:spcBef>
                <a:spcPts val="1600"/>
              </a:spcBef>
              <a:spcAft>
                <a:spcPts val="0"/>
              </a:spcAft>
              <a:buSzPts val="1100"/>
              <a:buChar char="○"/>
              <a:defRPr/>
            </a:lvl2pPr>
            <a:lvl3pPr marL="1371600" lvl="2" indent="-298450" rtl="0">
              <a:spcBef>
                <a:spcPts val="1600"/>
              </a:spcBef>
              <a:spcAft>
                <a:spcPts val="0"/>
              </a:spcAft>
              <a:buSzPts val="1100"/>
              <a:buChar char="■"/>
              <a:defRPr/>
            </a:lvl3pPr>
            <a:lvl4pPr marL="1828800" lvl="3" indent="-298450" rtl="0">
              <a:spcBef>
                <a:spcPts val="1600"/>
              </a:spcBef>
              <a:spcAft>
                <a:spcPts val="0"/>
              </a:spcAft>
              <a:buSzPts val="1100"/>
              <a:buChar char="●"/>
              <a:defRPr/>
            </a:lvl4pPr>
            <a:lvl5pPr marL="2286000" lvl="4" indent="-298450" rtl="0">
              <a:spcBef>
                <a:spcPts val="1600"/>
              </a:spcBef>
              <a:spcAft>
                <a:spcPts val="0"/>
              </a:spcAft>
              <a:buSzPts val="1100"/>
              <a:buChar char="○"/>
              <a:defRPr/>
            </a:lvl5pPr>
            <a:lvl6pPr marL="2743200" lvl="5" indent="-298450" rtl="0">
              <a:spcBef>
                <a:spcPts val="1600"/>
              </a:spcBef>
              <a:spcAft>
                <a:spcPts val="0"/>
              </a:spcAft>
              <a:buSzPts val="1100"/>
              <a:buChar char="■"/>
              <a:defRPr/>
            </a:lvl6pPr>
            <a:lvl7pPr marL="3200400" lvl="6" indent="-298450" rtl="0">
              <a:spcBef>
                <a:spcPts val="1600"/>
              </a:spcBef>
              <a:spcAft>
                <a:spcPts val="0"/>
              </a:spcAft>
              <a:buSzPts val="1100"/>
              <a:buChar char="●"/>
              <a:defRPr/>
            </a:lvl7pPr>
            <a:lvl8pPr marL="3657600" lvl="7" indent="-298450" rtl="0">
              <a:spcBef>
                <a:spcPts val="1600"/>
              </a:spcBef>
              <a:spcAft>
                <a:spcPts val="0"/>
              </a:spcAft>
              <a:buSzPts val="1100"/>
              <a:buChar char="○"/>
              <a:defRPr/>
            </a:lvl8pPr>
            <a:lvl9pPr marL="4114800" lvl="8" indent="-298450" rtl="0">
              <a:spcBef>
                <a:spcPts val="1600"/>
              </a:spcBef>
              <a:spcAft>
                <a:spcPts val="1600"/>
              </a:spcAft>
              <a:buSzPts val="1100"/>
              <a:buChar char="■"/>
              <a:defRPr/>
            </a:lvl9pPr>
          </a:lstStyle>
          <a:p>
            <a:endParaRPr/>
          </a:p>
        </p:txBody>
      </p:sp>
      <p:sp>
        <p:nvSpPr>
          <p:cNvPr id="95" name="Google Shape;95;p17"/>
          <p:cNvSpPr txBox="1">
            <a:spLocks noGrp="1"/>
          </p:cNvSpPr>
          <p:nvPr>
            <p:ph type="body" idx="2"/>
          </p:nvPr>
        </p:nvSpPr>
        <p:spPr>
          <a:xfrm>
            <a:off x="4643604" y="2078875"/>
            <a:ext cx="3774300" cy="2261100"/>
          </a:xfrm>
          <a:prstGeom prst="rect">
            <a:avLst/>
          </a:prstGeom>
        </p:spPr>
        <p:txBody>
          <a:bodyPr spcFirstLastPara="1" wrap="square" lIns="91425" tIns="91425" rIns="91425" bIns="91425" anchor="t" anchorCtr="0"/>
          <a:lstStyle>
            <a:lvl1pPr marL="457200" lvl="0" indent="-311150" rtl="0">
              <a:spcBef>
                <a:spcPts val="0"/>
              </a:spcBef>
              <a:spcAft>
                <a:spcPts val="0"/>
              </a:spcAft>
              <a:buSzPts val="1300"/>
              <a:buChar char="●"/>
              <a:defRPr/>
            </a:lvl1pPr>
            <a:lvl2pPr marL="914400" lvl="1" indent="-298450" rtl="0">
              <a:spcBef>
                <a:spcPts val="1600"/>
              </a:spcBef>
              <a:spcAft>
                <a:spcPts val="0"/>
              </a:spcAft>
              <a:buSzPts val="1100"/>
              <a:buChar char="○"/>
              <a:defRPr/>
            </a:lvl2pPr>
            <a:lvl3pPr marL="1371600" lvl="2" indent="-298450" rtl="0">
              <a:spcBef>
                <a:spcPts val="1600"/>
              </a:spcBef>
              <a:spcAft>
                <a:spcPts val="0"/>
              </a:spcAft>
              <a:buSzPts val="1100"/>
              <a:buChar char="■"/>
              <a:defRPr/>
            </a:lvl3pPr>
            <a:lvl4pPr marL="1828800" lvl="3" indent="-298450" rtl="0">
              <a:spcBef>
                <a:spcPts val="1600"/>
              </a:spcBef>
              <a:spcAft>
                <a:spcPts val="0"/>
              </a:spcAft>
              <a:buSzPts val="1100"/>
              <a:buChar char="●"/>
              <a:defRPr/>
            </a:lvl4pPr>
            <a:lvl5pPr marL="2286000" lvl="4" indent="-298450" rtl="0">
              <a:spcBef>
                <a:spcPts val="1600"/>
              </a:spcBef>
              <a:spcAft>
                <a:spcPts val="0"/>
              </a:spcAft>
              <a:buSzPts val="1100"/>
              <a:buChar char="○"/>
              <a:defRPr/>
            </a:lvl5pPr>
            <a:lvl6pPr marL="2743200" lvl="5" indent="-298450" rtl="0">
              <a:spcBef>
                <a:spcPts val="1600"/>
              </a:spcBef>
              <a:spcAft>
                <a:spcPts val="0"/>
              </a:spcAft>
              <a:buSzPts val="1100"/>
              <a:buChar char="■"/>
              <a:defRPr/>
            </a:lvl6pPr>
            <a:lvl7pPr marL="3200400" lvl="6" indent="-298450" rtl="0">
              <a:spcBef>
                <a:spcPts val="1600"/>
              </a:spcBef>
              <a:spcAft>
                <a:spcPts val="0"/>
              </a:spcAft>
              <a:buSzPts val="1100"/>
              <a:buChar char="●"/>
              <a:defRPr/>
            </a:lvl7pPr>
            <a:lvl8pPr marL="3657600" lvl="7" indent="-298450" rtl="0">
              <a:spcBef>
                <a:spcPts val="1600"/>
              </a:spcBef>
              <a:spcAft>
                <a:spcPts val="0"/>
              </a:spcAft>
              <a:buSzPts val="1100"/>
              <a:buChar char="○"/>
              <a:defRPr/>
            </a:lvl8pPr>
            <a:lvl9pPr marL="4114800" lvl="8" indent="-298450" rtl="0">
              <a:spcBef>
                <a:spcPts val="1600"/>
              </a:spcBef>
              <a:spcAft>
                <a:spcPts val="1600"/>
              </a:spcAft>
              <a:buSzPts val="1100"/>
              <a:buChar char="■"/>
              <a:defRPr/>
            </a:lvl9pPr>
          </a:lstStyle>
          <a:p>
            <a:endParaRPr/>
          </a:p>
        </p:txBody>
      </p:sp>
      <p:sp>
        <p:nvSpPr>
          <p:cNvPr id="96" name="Google Shape;96;p17"/>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7"/>
        <p:cNvGrpSpPr/>
        <p:nvPr/>
      </p:nvGrpSpPr>
      <p:grpSpPr>
        <a:xfrm>
          <a:off x="0" y="0"/>
          <a:ext cx="0" cy="0"/>
          <a:chOff x="0" y="0"/>
          <a:chExt cx="0" cy="0"/>
        </a:xfrm>
      </p:grpSpPr>
      <p:sp>
        <p:nvSpPr>
          <p:cNvPr id="98" name="Google Shape;98;p18"/>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9" name="Google Shape;99;p18"/>
          <p:cNvGrpSpPr/>
          <p:nvPr/>
        </p:nvGrpSpPr>
        <p:grpSpPr>
          <a:xfrm>
            <a:off x="830392" y="1191256"/>
            <a:ext cx="745763" cy="45826"/>
            <a:chOff x="4580561" y="2589004"/>
            <a:chExt cx="1064464" cy="25200"/>
          </a:xfrm>
        </p:grpSpPr>
        <p:sp>
          <p:nvSpPr>
            <p:cNvPr id="100" name="Google Shape;100;p18"/>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8"/>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2" name="Google Shape;102;p18"/>
          <p:cNvSpPr txBox="1">
            <a:spLocks noGrp="1"/>
          </p:cNvSpPr>
          <p:nvPr>
            <p:ph type="title"/>
          </p:nvPr>
        </p:nvSpPr>
        <p:spPr>
          <a:xfrm>
            <a:off x="729450" y="1318650"/>
            <a:ext cx="7688400" cy="535200"/>
          </a:xfrm>
          <a:prstGeom prst="rect">
            <a:avLst/>
          </a:prstGeom>
        </p:spPr>
        <p:txBody>
          <a:bodyPr spcFirstLastPara="1" wrap="square" lIns="91425" tIns="91425" rIns="91425" bIns="91425" anchor="t" anchorCtr="0"/>
          <a:lstStyle>
            <a:lvl1pPr lvl="0" rtl="0">
              <a:spcBef>
                <a:spcPts val="0"/>
              </a:spcBef>
              <a:spcAft>
                <a:spcPts val="0"/>
              </a:spcAft>
              <a:buClr>
                <a:schemeClr val="dk2"/>
              </a:buClr>
              <a:buSzPts val="2600"/>
              <a:buNone/>
              <a:defRPr sz="2600">
                <a:solidFill>
                  <a:schemeClr val="dk2"/>
                </a:solidFill>
              </a:defRPr>
            </a:lvl1pPr>
            <a:lvl2pPr lvl="1" rtl="0">
              <a:spcBef>
                <a:spcPts val="0"/>
              </a:spcBef>
              <a:spcAft>
                <a:spcPts val="0"/>
              </a:spcAft>
              <a:buClr>
                <a:schemeClr val="dk2"/>
              </a:buClr>
              <a:buSzPts val="2600"/>
              <a:buNone/>
              <a:defRPr sz="2600">
                <a:solidFill>
                  <a:schemeClr val="dk2"/>
                </a:solidFill>
              </a:defRPr>
            </a:lvl2pPr>
            <a:lvl3pPr lvl="2" rtl="0">
              <a:spcBef>
                <a:spcPts val="0"/>
              </a:spcBef>
              <a:spcAft>
                <a:spcPts val="0"/>
              </a:spcAft>
              <a:buClr>
                <a:schemeClr val="dk2"/>
              </a:buClr>
              <a:buSzPts val="2600"/>
              <a:buNone/>
              <a:defRPr sz="2600">
                <a:solidFill>
                  <a:schemeClr val="dk2"/>
                </a:solidFill>
              </a:defRPr>
            </a:lvl3pPr>
            <a:lvl4pPr lvl="3" rtl="0">
              <a:spcBef>
                <a:spcPts val="0"/>
              </a:spcBef>
              <a:spcAft>
                <a:spcPts val="0"/>
              </a:spcAft>
              <a:buClr>
                <a:schemeClr val="dk2"/>
              </a:buClr>
              <a:buSzPts val="2600"/>
              <a:buNone/>
              <a:defRPr sz="2600">
                <a:solidFill>
                  <a:schemeClr val="dk2"/>
                </a:solidFill>
              </a:defRPr>
            </a:lvl4pPr>
            <a:lvl5pPr lvl="4" rtl="0">
              <a:spcBef>
                <a:spcPts val="0"/>
              </a:spcBef>
              <a:spcAft>
                <a:spcPts val="0"/>
              </a:spcAft>
              <a:buClr>
                <a:schemeClr val="dk2"/>
              </a:buClr>
              <a:buSzPts val="2600"/>
              <a:buNone/>
              <a:defRPr sz="2600">
                <a:solidFill>
                  <a:schemeClr val="dk2"/>
                </a:solidFill>
              </a:defRPr>
            </a:lvl5pPr>
            <a:lvl6pPr lvl="5" rtl="0">
              <a:spcBef>
                <a:spcPts val="0"/>
              </a:spcBef>
              <a:spcAft>
                <a:spcPts val="0"/>
              </a:spcAft>
              <a:buClr>
                <a:schemeClr val="dk2"/>
              </a:buClr>
              <a:buSzPts val="2600"/>
              <a:buNone/>
              <a:defRPr sz="2600">
                <a:solidFill>
                  <a:schemeClr val="dk2"/>
                </a:solidFill>
              </a:defRPr>
            </a:lvl6pPr>
            <a:lvl7pPr lvl="6" rtl="0">
              <a:spcBef>
                <a:spcPts val="0"/>
              </a:spcBef>
              <a:spcAft>
                <a:spcPts val="0"/>
              </a:spcAft>
              <a:buClr>
                <a:schemeClr val="dk2"/>
              </a:buClr>
              <a:buSzPts val="2600"/>
              <a:buNone/>
              <a:defRPr sz="2600">
                <a:solidFill>
                  <a:schemeClr val="dk2"/>
                </a:solidFill>
              </a:defRPr>
            </a:lvl7pPr>
            <a:lvl8pPr lvl="7" rtl="0">
              <a:spcBef>
                <a:spcPts val="0"/>
              </a:spcBef>
              <a:spcAft>
                <a:spcPts val="0"/>
              </a:spcAft>
              <a:buClr>
                <a:schemeClr val="dk2"/>
              </a:buClr>
              <a:buSzPts val="2600"/>
              <a:buNone/>
              <a:defRPr sz="2600">
                <a:solidFill>
                  <a:schemeClr val="dk2"/>
                </a:solidFill>
              </a:defRPr>
            </a:lvl8pPr>
            <a:lvl9pPr lvl="8" rtl="0">
              <a:spcBef>
                <a:spcPts val="0"/>
              </a:spcBef>
              <a:spcAft>
                <a:spcPts val="0"/>
              </a:spcAft>
              <a:buClr>
                <a:schemeClr val="dk2"/>
              </a:buClr>
              <a:buSzPts val="2600"/>
              <a:buNone/>
              <a:defRPr sz="2600">
                <a:solidFill>
                  <a:schemeClr val="dk2"/>
                </a:solidFill>
              </a:defRPr>
            </a:lvl9pPr>
          </a:lstStyle>
          <a:p>
            <a:endParaRPr/>
          </a:p>
        </p:txBody>
      </p:sp>
      <p:sp>
        <p:nvSpPr>
          <p:cNvPr id="103" name="Google Shape;103;p18"/>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04"/>
        <p:cNvGrpSpPr/>
        <p:nvPr/>
      </p:nvGrpSpPr>
      <p:grpSpPr>
        <a:xfrm>
          <a:off x="0" y="0"/>
          <a:ext cx="0" cy="0"/>
          <a:chOff x="0" y="0"/>
          <a:chExt cx="0" cy="0"/>
        </a:xfrm>
      </p:grpSpPr>
      <p:sp>
        <p:nvSpPr>
          <p:cNvPr id="105" name="Google Shape;105;p19"/>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6" name="Google Shape;106;p19"/>
          <p:cNvGrpSpPr/>
          <p:nvPr/>
        </p:nvGrpSpPr>
        <p:grpSpPr>
          <a:xfrm>
            <a:off x="830392" y="1191256"/>
            <a:ext cx="745763" cy="45826"/>
            <a:chOff x="4580561" y="2589004"/>
            <a:chExt cx="1064464" cy="25200"/>
          </a:xfrm>
        </p:grpSpPr>
        <p:sp>
          <p:nvSpPr>
            <p:cNvPr id="107" name="Google Shape;107;p19"/>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9"/>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9" name="Google Shape;109;p19"/>
          <p:cNvSpPr txBox="1">
            <a:spLocks noGrp="1"/>
          </p:cNvSpPr>
          <p:nvPr>
            <p:ph type="title"/>
          </p:nvPr>
        </p:nvSpPr>
        <p:spPr>
          <a:xfrm>
            <a:off x="730000" y="1318650"/>
            <a:ext cx="3300900" cy="1381500"/>
          </a:xfrm>
          <a:prstGeom prst="rect">
            <a:avLst/>
          </a:prstGeom>
        </p:spPr>
        <p:txBody>
          <a:bodyPr spcFirstLastPara="1" wrap="square" lIns="91425" tIns="91425" rIns="91425" bIns="91425" anchor="t" anchorCtr="0"/>
          <a:lstStyle>
            <a:lvl1pPr lvl="0" rtl="0">
              <a:spcBef>
                <a:spcPts val="0"/>
              </a:spcBef>
              <a:spcAft>
                <a:spcPts val="0"/>
              </a:spcAft>
              <a:buClr>
                <a:schemeClr val="dk2"/>
              </a:buClr>
              <a:buSzPts val="2600"/>
              <a:buNone/>
              <a:defRPr sz="2600">
                <a:solidFill>
                  <a:schemeClr val="dk2"/>
                </a:solidFill>
              </a:defRPr>
            </a:lvl1pPr>
            <a:lvl2pPr lvl="1" rtl="0">
              <a:spcBef>
                <a:spcPts val="0"/>
              </a:spcBef>
              <a:spcAft>
                <a:spcPts val="0"/>
              </a:spcAft>
              <a:buClr>
                <a:schemeClr val="dk2"/>
              </a:buClr>
              <a:buSzPts val="2600"/>
              <a:buNone/>
              <a:defRPr sz="2600">
                <a:solidFill>
                  <a:schemeClr val="dk2"/>
                </a:solidFill>
              </a:defRPr>
            </a:lvl2pPr>
            <a:lvl3pPr lvl="2" rtl="0">
              <a:spcBef>
                <a:spcPts val="0"/>
              </a:spcBef>
              <a:spcAft>
                <a:spcPts val="0"/>
              </a:spcAft>
              <a:buClr>
                <a:schemeClr val="dk2"/>
              </a:buClr>
              <a:buSzPts val="2600"/>
              <a:buNone/>
              <a:defRPr sz="2600">
                <a:solidFill>
                  <a:schemeClr val="dk2"/>
                </a:solidFill>
              </a:defRPr>
            </a:lvl3pPr>
            <a:lvl4pPr lvl="3" rtl="0">
              <a:spcBef>
                <a:spcPts val="0"/>
              </a:spcBef>
              <a:spcAft>
                <a:spcPts val="0"/>
              </a:spcAft>
              <a:buClr>
                <a:schemeClr val="dk2"/>
              </a:buClr>
              <a:buSzPts val="2600"/>
              <a:buNone/>
              <a:defRPr sz="2600">
                <a:solidFill>
                  <a:schemeClr val="dk2"/>
                </a:solidFill>
              </a:defRPr>
            </a:lvl4pPr>
            <a:lvl5pPr lvl="4" rtl="0">
              <a:spcBef>
                <a:spcPts val="0"/>
              </a:spcBef>
              <a:spcAft>
                <a:spcPts val="0"/>
              </a:spcAft>
              <a:buClr>
                <a:schemeClr val="dk2"/>
              </a:buClr>
              <a:buSzPts val="2600"/>
              <a:buNone/>
              <a:defRPr sz="2600">
                <a:solidFill>
                  <a:schemeClr val="dk2"/>
                </a:solidFill>
              </a:defRPr>
            </a:lvl5pPr>
            <a:lvl6pPr lvl="5" rtl="0">
              <a:spcBef>
                <a:spcPts val="0"/>
              </a:spcBef>
              <a:spcAft>
                <a:spcPts val="0"/>
              </a:spcAft>
              <a:buClr>
                <a:schemeClr val="dk2"/>
              </a:buClr>
              <a:buSzPts val="2600"/>
              <a:buNone/>
              <a:defRPr sz="2600">
                <a:solidFill>
                  <a:schemeClr val="dk2"/>
                </a:solidFill>
              </a:defRPr>
            </a:lvl6pPr>
            <a:lvl7pPr lvl="6" rtl="0">
              <a:spcBef>
                <a:spcPts val="0"/>
              </a:spcBef>
              <a:spcAft>
                <a:spcPts val="0"/>
              </a:spcAft>
              <a:buClr>
                <a:schemeClr val="dk2"/>
              </a:buClr>
              <a:buSzPts val="2600"/>
              <a:buNone/>
              <a:defRPr sz="2600">
                <a:solidFill>
                  <a:schemeClr val="dk2"/>
                </a:solidFill>
              </a:defRPr>
            </a:lvl7pPr>
            <a:lvl8pPr lvl="7" rtl="0">
              <a:spcBef>
                <a:spcPts val="0"/>
              </a:spcBef>
              <a:spcAft>
                <a:spcPts val="0"/>
              </a:spcAft>
              <a:buClr>
                <a:schemeClr val="dk2"/>
              </a:buClr>
              <a:buSzPts val="2600"/>
              <a:buNone/>
              <a:defRPr sz="2600">
                <a:solidFill>
                  <a:schemeClr val="dk2"/>
                </a:solidFill>
              </a:defRPr>
            </a:lvl8pPr>
            <a:lvl9pPr lvl="8" rtl="0">
              <a:spcBef>
                <a:spcPts val="0"/>
              </a:spcBef>
              <a:spcAft>
                <a:spcPts val="0"/>
              </a:spcAft>
              <a:buClr>
                <a:schemeClr val="dk2"/>
              </a:buClr>
              <a:buSzPts val="2600"/>
              <a:buNone/>
              <a:defRPr sz="2600">
                <a:solidFill>
                  <a:schemeClr val="dk2"/>
                </a:solidFill>
              </a:defRPr>
            </a:lvl9pPr>
          </a:lstStyle>
          <a:p>
            <a:endParaRPr/>
          </a:p>
        </p:txBody>
      </p:sp>
      <p:sp>
        <p:nvSpPr>
          <p:cNvPr id="110" name="Google Shape;110;p19"/>
          <p:cNvSpPr txBox="1">
            <a:spLocks noGrp="1"/>
          </p:cNvSpPr>
          <p:nvPr>
            <p:ph type="body" idx="1"/>
          </p:nvPr>
        </p:nvSpPr>
        <p:spPr>
          <a:xfrm>
            <a:off x="721225" y="2781725"/>
            <a:ext cx="3300900" cy="1597500"/>
          </a:xfrm>
          <a:prstGeom prst="rect">
            <a:avLst/>
          </a:prstGeom>
        </p:spPr>
        <p:txBody>
          <a:bodyPr spcFirstLastPara="1" wrap="square" lIns="91425" tIns="91425" rIns="91425" bIns="91425" anchor="t" anchorCtr="0"/>
          <a:lstStyle>
            <a:lvl1pPr marL="457200" lvl="0" indent="-311150" rtl="0">
              <a:spcBef>
                <a:spcPts val="0"/>
              </a:spcBef>
              <a:spcAft>
                <a:spcPts val="0"/>
              </a:spcAft>
              <a:buSzPts val="1300"/>
              <a:buChar char="●"/>
              <a:defRPr/>
            </a:lvl1pPr>
            <a:lvl2pPr marL="914400" lvl="1" indent="-298450" rtl="0">
              <a:spcBef>
                <a:spcPts val="1600"/>
              </a:spcBef>
              <a:spcAft>
                <a:spcPts val="0"/>
              </a:spcAft>
              <a:buSzPts val="1100"/>
              <a:buChar char="○"/>
              <a:defRPr/>
            </a:lvl2pPr>
            <a:lvl3pPr marL="1371600" lvl="2" indent="-298450" rtl="0">
              <a:spcBef>
                <a:spcPts val="1600"/>
              </a:spcBef>
              <a:spcAft>
                <a:spcPts val="0"/>
              </a:spcAft>
              <a:buSzPts val="1100"/>
              <a:buChar char="■"/>
              <a:defRPr/>
            </a:lvl3pPr>
            <a:lvl4pPr marL="1828800" lvl="3" indent="-298450" rtl="0">
              <a:spcBef>
                <a:spcPts val="1600"/>
              </a:spcBef>
              <a:spcAft>
                <a:spcPts val="0"/>
              </a:spcAft>
              <a:buSzPts val="1100"/>
              <a:buChar char="●"/>
              <a:defRPr/>
            </a:lvl4pPr>
            <a:lvl5pPr marL="2286000" lvl="4" indent="-298450" rtl="0">
              <a:spcBef>
                <a:spcPts val="1600"/>
              </a:spcBef>
              <a:spcAft>
                <a:spcPts val="0"/>
              </a:spcAft>
              <a:buSzPts val="1100"/>
              <a:buChar char="○"/>
              <a:defRPr/>
            </a:lvl5pPr>
            <a:lvl6pPr marL="2743200" lvl="5" indent="-298450" rtl="0">
              <a:spcBef>
                <a:spcPts val="1600"/>
              </a:spcBef>
              <a:spcAft>
                <a:spcPts val="0"/>
              </a:spcAft>
              <a:buSzPts val="1100"/>
              <a:buChar char="■"/>
              <a:defRPr/>
            </a:lvl6pPr>
            <a:lvl7pPr marL="3200400" lvl="6" indent="-298450" rtl="0">
              <a:spcBef>
                <a:spcPts val="1600"/>
              </a:spcBef>
              <a:spcAft>
                <a:spcPts val="0"/>
              </a:spcAft>
              <a:buSzPts val="1100"/>
              <a:buChar char="●"/>
              <a:defRPr/>
            </a:lvl7pPr>
            <a:lvl8pPr marL="3657600" lvl="7" indent="-298450" rtl="0">
              <a:spcBef>
                <a:spcPts val="1600"/>
              </a:spcBef>
              <a:spcAft>
                <a:spcPts val="0"/>
              </a:spcAft>
              <a:buSzPts val="1100"/>
              <a:buChar char="○"/>
              <a:defRPr/>
            </a:lvl8pPr>
            <a:lvl9pPr marL="4114800" lvl="8" indent="-298450" rtl="0">
              <a:spcBef>
                <a:spcPts val="1600"/>
              </a:spcBef>
              <a:spcAft>
                <a:spcPts val="1600"/>
              </a:spcAft>
              <a:buSzPts val="1100"/>
              <a:buChar char="■"/>
              <a:defRPr/>
            </a:lvl9pPr>
          </a:lstStyle>
          <a:p>
            <a:endParaRPr/>
          </a:p>
        </p:txBody>
      </p:sp>
      <p:sp>
        <p:nvSpPr>
          <p:cNvPr id="111" name="Google Shape;111;p19"/>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112"/>
        <p:cNvGrpSpPr/>
        <p:nvPr/>
      </p:nvGrpSpPr>
      <p:grpSpPr>
        <a:xfrm>
          <a:off x="0" y="0"/>
          <a:ext cx="0" cy="0"/>
          <a:chOff x="0" y="0"/>
          <a:chExt cx="0" cy="0"/>
        </a:xfrm>
      </p:grpSpPr>
      <p:grpSp>
        <p:nvGrpSpPr>
          <p:cNvPr id="113" name="Google Shape;113;p20"/>
          <p:cNvGrpSpPr/>
          <p:nvPr/>
        </p:nvGrpSpPr>
        <p:grpSpPr>
          <a:xfrm>
            <a:off x="830392" y="4169130"/>
            <a:ext cx="745763" cy="45826"/>
            <a:chOff x="4580561" y="2589004"/>
            <a:chExt cx="1064464" cy="25200"/>
          </a:xfrm>
        </p:grpSpPr>
        <p:sp>
          <p:nvSpPr>
            <p:cNvPr id="114" name="Google Shape;114;p20"/>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0"/>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6" name="Google Shape;116;p20"/>
          <p:cNvSpPr txBox="1">
            <a:spLocks noGrp="1"/>
          </p:cNvSpPr>
          <p:nvPr>
            <p:ph type="title"/>
          </p:nvPr>
        </p:nvSpPr>
        <p:spPr>
          <a:xfrm>
            <a:off x="729450" y="864300"/>
            <a:ext cx="7021200" cy="2985000"/>
          </a:xfrm>
          <a:prstGeom prst="rect">
            <a:avLst/>
          </a:prstGeom>
        </p:spPr>
        <p:txBody>
          <a:bodyPr spcFirstLastPara="1" wrap="square" lIns="91425" tIns="91425" rIns="91425" bIns="91425" anchor="ctr" anchorCtr="0"/>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a:endParaRPr/>
          </a:p>
        </p:txBody>
      </p:sp>
      <p:sp>
        <p:nvSpPr>
          <p:cNvPr id="117" name="Google Shape;117;p20"/>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18"/>
        <p:cNvGrpSpPr/>
        <p:nvPr/>
      </p:nvGrpSpPr>
      <p:grpSpPr>
        <a:xfrm>
          <a:off x="0" y="0"/>
          <a:ext cx="0" cy="0"/>
          <a:chOff x="0" y="0"/>
          <a:chExt cx="0" cy="0"/>
        </a:xfrm>
      </p:grpSpPr>
      <p:sp>
        <p:nvSpPr>
          <p:cNvPr id="119" name="Google Shape;119;p21"/>
          <p:cNvSpPr/>
          <p:nvPr/>
        </p:nvSpPr>
        <p:spPr>
          <a:xfrm>
            <a:off x="0" y="0"/>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0" name="Google Shape;120;p21"/>
          <p:cNvGrpSpPr/>
          <p:nvPr/>
        </p:nvGrpSpPr>
        <p:grpSpPr>
          <a:xfrm>
            <a:off x="830392" y="1191256"/>
            <a:ext cx="745763" cy="45826"/>
            <a:chOff x="4580561" y="2589004"/>
            <a:chExt cx="1064464" cy="25200"/>
          </a:xfrm>
        </p:grpSpPr>
        <p:sp>
          <p:nvSpPr>
            <p:cNvPr id="121" name="Google Shape;121;p21"/>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1"/>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3" name="Google Shape;123;p21"/>
          <p:cNvSpPr txBox="1">
            <a:spLocks noGrp="1"/>
          </p:cNvSpPr>
          <p:nvPr>
            <p:ph type="title"/>
          </p:nvPr>
        </p:nvSpPr>
        <p:spPr>
          <a:xfrm>
            <a:off x="730000" y="1318650"/>
            <a:ext cx="3300900" cy="1687200"/>
          </a:xfrm>
          <a:prstGeom prst="rect">
            <a:avLst/>
          </a:prstGeom>
        </p:spPr>
        <p:txBody>
          <a:bodyPr spcFirstLastPara="1" wrap="square" lIns="91425" tIns="91425" rIns="91425" bIns="91425" anchor="t" anchorCtr="0"/>
          <a:lstStyle>
            <a:lvl1pPr lvl="0" rtl="0">
              <a:spcBef>
                <a:spcPts val="0"/>
              </a:spcBef>
              <a:spcAft>
                <a:spcPts val="0"/>
              </a:spcAft>
              <a:buClr>
                <a:schemeClr val="dk2"/>
              </a:buClr>
              <a:buSzPts val="2600"/>
              <a:buNone/>
              <a:defRPr sz="2600">
                <a:solidFill>
                  <a:schemeClr val="dk2"/>
                </a:solidFill>
              </a:defRPr>
            </a:lvl1pPr>
            <a:lvl2pPr lvl="1" rtl="0">
              <a:spcBef>
                <a:spcPts val="0"/>
              </a:spcBef>
              <a:spcAft>
                <a:spcPts val="0"/>
              </a:spcAft>
              <a:buClr>
                <a:schemeClr val="dk2"/>
              </a:buClr>
              <a:buSzPts val="2600"/>
              <a:buNone/>
              <a:defRPr sz="2600">
                <a:solidFill>
                  <a:schemeClr val="dk2"/>
                </a:solidFill>
              </a:defRPr>
            </a:lvl2pPr>
            <a:lvl3pPr lvl="2" rtl="0">
              <a:spcBef>
                <a:spcPts val="0"/>
              </a:spcBef>
              <a:spcAft>
                <a:spcPts val="0"/>
              </a:spcAft>
              <a:buClr>
                <a:schemeClr val="dk2"/>
              </a:buClr>
              <a:buSzPts val="2600"/>
              <a:buNone/>
              <a:defRPr sz="2600">
                <a:solidFill>
                  <a:schemeClr val="dk2"/>
                </a:solidFill>
              </a:defRPr>
            </a:lvl3pPr>
            <a:lvl4pPr lvl="3" rtl="0">
              <a:spcBef>
                <a:spcPts val="0"/>
              </a:spcBef>
              <a:spcAft>
                <a:spcPts val="0"/>
              </a:spcAft>
              <a:buClr>
                <a:schemeClr val="dk2"/>
              </a:buClr>
              <a:buSzPts val="2600"/>
              <a:buNone/>
              <a:defRPr sz="2600">
                <a:solidFill>
                  <a:schemeClr val="dk2"/>
                </a:solidFill>
              </a:defRPr>
            </a:lvl4pPr>
            <a:lvl5pPr lvl="4" rtl="0">
              <a:spcBef>
                <a:spcPts val="0"/>
              </a:spcBef>
              <a:spcAft>
                <a:spcPts val="0"/>
              </a:spcAft>
              <a:buClr>
                <a:schemeClr val="dk2"/>
              </a:buClr>
              <a:buSzPts val="2600"/>
              <a:buNone/>
              <a:defRPr sz="2600">
                <a:solidFill>
                  <a:schemeClr val="dk2"/>
                </a:solidFill>
              </a:defRPr>
            </a:lvl5pPr>
            <a:lvl6pPr lvl="5" rtl="0">
              <a:spcBef>
                <a:spcPts val="0"/>
              </a:spcBef>
              <a:spcAft>
                <a:spcPts val="0"/>
              </a:spcAft>
              <a:buClr>
                <a:schemeClr val="dk2"/>
              </a:buClr>
              <a:buSzPts val="2600"/>
              <a:buNone/>
              <a:defRPr sz="2600">
                <a:solidFill>
                  <a:schemeClr val="dk2"/>
                </a:solidFill>
              </a:defRPr>
            </a:lvl6pPr>
            <a:lvl7pPr lvl="6" rtl="0">
              <a:spcBef>
                <a:spcPts val="0"/>
              </a:spcBef>
              <a:spcAft>
                <a:spcPts val="0"/>
              </a:spcAft>
              <a:buClr>
                <a:schemeClr val="dk2"/>
              </a:buClr>
              <a:buSzPts val="2600"/>
              <a:buNone/>
              <a:defRPr sz="2600">
                <a:solidFill>
                  <a:schemeClr val="dk2"/>
                </a:solidFill>
              </a:defRPr>
            </a:lvl7pPr>
            <a:lvl8pPr lvl="7" rtl="0">
              <a:spcBef>
                <a:spcPts val="0"/>
              </a:spcBef>
              <a:spcAft>
                <a:spcPts val="0"/>
              </a:spcAft>
              <a:buClr>
                <a:schemeClr val="dk2"/>
              </a:buClr>
              <a:buSzPts val="2600"/>
              <a:buNone/>
              <a:defRPr sz="2600">
                <a:solidFill>
                  <a:schemeClr val="dk2"/>
                </a:solidFill>
              </a:defRPr>
            </a:lvl8pPr>
            <a:lvl9pPr lvl="8" rtl="0">
              <a:spcBef>
                <a:spcPts val="0"/>
              </a:spcBef>
              <a:spcAft>
                <a:spcPts val="0"/>
              </a:spcAft>
              <a:buClr>
                <a:schemeClr val="dk2"/>
              </a:buClr>
              <a:buSzPts val="2600"/>
              <a:buNone/>
              <a:defRPr sz="2600">
                <a:solidFill>
                  <a:schemeClr val="dk2"/>
                </a:solidFill>
              </a:defRPr>
            </a:lvl9pPr>
          </a:lstStyle>
          <a:p>
            <a:endParaRPr/>
          </a:p>
        </p:txBody>
      </p:sp>
      <p:sp>
        <p:nvSpPr>
          <p:cNvPr id="124" name="Google Shape;124;p21"/>
          <p:cNvSpPr txBox="1">
            <a:spLocks noGrp="1"/>
          </p:cNvSpPr>
          <p:nvPr>
            <p:ph type="subTitle" idx="1"/>
          </p:nvPr>
        </p:nvSpPr>
        <p:spPr>
          <a:xfrm>
            <a:off x="724950" y="3161525"/>
            <a:ext cx="3300900" cy="759000"/>
          </a:xfrm>
          <a:prstGeom prst="rect">
            <a:avLst/>
          </a:prstGeom>
        </p:spPr>
        <p:txBody>
          <a:bodyPr spcFirstLastPara="1" wrap="square" lIns="91425" tIns="91425" rIns="91425" bIns="91425" anchor="t" anchorCtr="0"/>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a:endParaRPr/>
          </a:p>
        </p:txBody>
      </p:sp>
      <p:sp>
        <p:nvSpPr>
          <p:cNvPr id="125" name="Google Shape;125;p21"/>
          <p:cNvSpPr txBox="1">
            <a:spLocks noGrp="1"/>
          </p:cNvSpPr>
          <p:nvPr>
            <p:ph type="body" idx="2"/>
          </p:nvPr>
        </p:nvSpPr>
        <p:spPr>
          <a:xfrm>
            <a:off x="5174225" y="1352625"/>
            <a:ext cx="3374400" cy="3025500"/>
          </a:xfrm>
          <a:prstGeom prst="rect">
            <a:avLst/>
          </a:prstGeom>
        </p:spPr>
        <p:txBody>
          <a:bodyPr spcFirstLastPara="1" wrap="square" lIns="91425" tIns="91425" rIns="91425" bIns="91425" anchor="t" anchorCtr="0"/>
          <a:lstStyle>
            <a:lvl1pPr marL="457200" lvl="0" indent="-311150" rtl="0">
              <a:spcBef>
                <a:spcPts val="0"/>
              </a:spcBef>
              <a:spcAft>
                <a:spcPts val="0"/>
              </a:spcAft>
              <a:buSzPts val="1300"/>
              <a:buChar char="●"/>
              <a:defRPr/>
            </a:lvl1pPr>
            <a:lvl2pPr marL="914400" lvl="1" indent="-298450" rtl="0">
              <a:spcBef>
                <a:spcPts val="1600"/>
              </a:spcBef>
              <a:spcAft>
                <a:spcPts val="0"/>
              </a:spcAft>
              <a:buSzPts val="1100"/>
              <a:buChar char="○"/>
              <a:defRPr/>
            </a:lvl2pPr>
            <a:lvl3pPr marL="1371600" lvl="2" indent="-298450" rtl="0">
              <a:spcBef>
                <a:spcPts val="1600"/>
              </a:spcBef>
              <a:spcAft>
                <a:spcPts val="0"/>
              </a:spcAft>
              <a:buSzPts val="1100"/>
              <a:buChar char="■"/>
              <a:defRPr/>
            </a:lvl3pPr>
            <a:lvl4pPr marL="1828800" lvl="3" indent="-298450" rtl="0">
              <a:spcBef>
                <a:spcPts val="1600"/>
              </a:spcBef>
              <a:spcAft>
                <a:spcPts val="0"/>
              </a:spcAft>
              <a:buSzPts val="1100"/>
              <a:buChar char="●"/>
              <a:defRPr/>
            </a:lvl4pPr>
            <a:lvl5pPr marL="2286000" lvl="4" indent="-298450" rtl="0">
              <a:spcBef>
                <a:spcPts val="1600"/>
              </a:spcBef>
              <a:spcAft>
                <a:spcPts val="0"/>
              </a:spcAft>
              <a:buSzPts val="1100"/>
              <a:buChar char="○"/>
              <a:defRPr/>
            </a:lvl5pPr>
            <a:lvl6pPr marL="2743200" lvl="5" indent="-298450" rtl="0">
              <a:spcBef>
                <a:spcPts val="1600"/>
              </a:spcBef>
              <a:spcAft>
                <a:spcPts val="0"/>
              </a:spcAft>
              <a:buSzPts val="1100"/>
              <a:buChar char="■"/>
              <a:defRPr/>
            </a:lvl6pPr>
            <a:lvl7pPr marL="3200400" lvl="6" indent="-298450" rtl="0">
              <a:spcBef>
                <a:spcPts val="1600"/>
              </a:spcBef>
              <a:spcAft>
                <a:spcPts val="0"/>
              </a:spcAft>
              <a:buSzPts val="1100"/>
              <a:buChar char="●"/>
              <a:defRPr/>
            </a:lvl7pPr>
            <a:lvl8pPr marL="3657600" lvl="7" indent="-298450" rtl="0">
              <a:spcBef>
                <a:spcPts val="1600"/>
              </a:spcBef>
              <a:spcAft>
                <a:spcPts val="0"/>
              </a:spcAft>
              <a:buSzPts val="1100"/>
              <a:buChar char="○"/>
              <a:defRPr/>
            </a:lvl8pPr>
            <a:lvl9pPr marL="4114800" lvl="8" indent="-298450" rtl="0">
              <a:spcBef>
                <a:spcPts val="1600"/>
              </a:spcBef>
              <a:spcAft>
                <a:spcPts val="1600"/>
              </a:spcAft>
              <a:buSzPts val="1100"/>
              <a:buChar char="■"/>
              <a:defRPr/>
            </a:lvl9pPr>
          </a:lstStyle>
          <a:p>
            <a:endParaRPr/>
          </a:p>
        </p:txBody>
      </p:sp>
      <p:sp>
        <p:nvSpPr>
          <p:cNvPr id="126" name="Google Shape;126;p21"/>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1"/>
        <p:cNvGrpSpPr/>
        <p:nvPr/>
      </p:nvGrpSpPr>
      <p:grpSpPr>
        <a:xfrm>
          <a:off x="0" y="0"/>
          <a:ext cx="0" cy="0"/>
          <a:chOff x="0" y="0"/>
          <a:chExt cx="0" cy="0"/>
        </a:xfrm>
      </p:grpSpPr>
      <p:sp>
        <p:nvSpPr>
          <p:cNvPr id="22" name="Google Shape;22;p3"/>
          <p:cNvSpPr/>
          <p:nvPr/>
        </p:nvSpPr>
        <p:spPr>
          <a:xfrm>
            <a:off x="-50" y="2571900"/>
            <a:ext cx="9144000" cy="2571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txBox="1">
            <a:spLocks noGrp="1"/>
          </p:cNvSpPr>
          <p:nvPr>
            <p:ph type="title"/>
          </p:nvPr>
        </p:nvSpPr>
        <p:spPr>
          <a:xfrm>
            <a:off x="311700" y="814800"/>
            <a:ext cx="8571300" cy="9420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a:lvl1pPr>
            <a:lvl2pPr lvl="1" algn="ctr">
              <a:spcBef>
                <a:spcPts val="0"/>
              </a:spcBef>
              <a:spcAft>
                <a:spcPts val="0"/>
              </a:spcAft>
              <a:buSzPts val="3600"/>
              <a:buNone/>
              <a:defRPr/>
            </a:lvl2pPr>
            <a:lvl3pPr lvl="2" algn="ctr">
              <a:spcBef>
                <a:spcPts val="0"/>
              </a:spcBef>
              <a:spcAft>
                <a:spcPts val="0"/>
              </a:spcAft>
              <a:buSzPts val="3600"/>
              <a:buNone/>
              <a:defRPr/>
            </a:lvl3pPr>
            <a:lvl4pPr lvl="3" algn="ctr">
              <a:spcBef>
                <a:spcPts val="0"/>
              </a:spcBef>
              <a:spcAft>
                <a:spcPts val="0"/>
              </a:spcAft>
              <a:buSzPts val="3600"/>
              <a:buNone/>
              <a:defRPr/>
            </a:lvl4pPr>
            <a:lvl5pPr lvl="4" algn="ctr">
              <a:spcBef>
                <a:spcPts val="0"/>
              </a:spcBef>
              <a:spcAft>
                <a:spcPts val="0"/>
              </a:spcAft>
              <a:buSzPts val="3600"/>
              <a:buNone/>
              <a:defRPr/>
            </a:lvl5pPr>
            <a:lvl6pPr lvl="5" algn="ctr">
              <a:spcBef>
                <a:spcPts val="0"/>
              </a:spcBef>
              <a:spcAft>
                <a:spcPts val="0"/>
              </a:spcAft>
              <a:buSzPts val="3600"/>
              <a:buNone/>
              <a:defRPr/>
            </a:lvl6pPr>
            <a:lvl7pPr lvl="6" algn="ctr">
              <a:spcBef>
                <a:spcPts val="0"/>
              </a:spcBef>
              <a:spcAft>
                <a:spcPts val="0"/>
              </a:spcAft>
              <a:buSzPts val="3600"/>
              <a:buNone/>
              <a:defRPr/>
            </a:lvl7pPr>
            <a:lvl8pPr lvl="7" algn="ctr">
              <a:spcBef>
                <a:spcPts val="0"/>
              </a:spcBef>
              <a:spcAft>
                <a:spcPts val="0"/>
              </a:spcAft>
              <a:buSzPts val="3600"/>
              <a:buNone/>
              <a:defRPr/>
            </a:lvl8pPr>
            <a:lvl9pPr lvl="8" algn="ctr">
              <a:spcBef>
                <a:spcPts val="0"/>
              </a:spcBef>
              <a:spcAft>
                <a:spcPts val="0"/>
              </a:spcAft>
              <a:buSzPts val="3600"/>
              <a:buNone/>
              <a:defRPr/>
            </a:lvl9pPr>
          </a:lstStyle>
          <a:p>
            <a:endParaRPr/>
          </a:p>
        </p:txBody>
      </p:sp>
      <p:sp>
        <p:nvSpPr>
          <p:cNvPr id="24" name="Google Shape;24;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27"/>
        <p:cNvGrpSpPr/>
        <p:nvPr/>
      </p:nvGrpSpPr>
      <p:grpSpPr>
        <a:xfrm>
          <a:off x="0" y="0"/>
          <a:ext cx="0" cy="0"/>
          <a:chOff x="0" y="0"/>
          <a:chExt cx="0" cy="0"/>
        </a:xfrm>
      </p:grpSpPr>
      <p:sp>
        <p:nvSpPr>
          <p:cNvPr id="128" name="Google Shape;128;p22"/>
          <p:cNvSpPr txBox="1">
            <a:spLocks noGrp="1"/>
          </p:cNvSpPr>
          <p:nvPr>
            <p:ph type="body" idx="1"/>
          </p:nvPr>
        </p:nvSpPr>
        <p:spPr>
          <a:xfrm>
            <a:off x="724950" y="4372551"/>
            <a:ext cx="7697400" cy="460500"/>
          </a:xfrm>
          <a:prstGeom prst="rect">
            <a:avLst/>
          </a:prstGeom>
        </p:spPr>
        <p:txBody>
          <a:bodyPr spcFirstLastPara="1" wrap="square" lIns="91425" tIns="91425" rIns="91425" bIns="91425" anchor="ctr" anchorCtr="0"/>
          <a:lstStyle>
            <a:lvl1pPr marL="457200" lvl="0" indent="-228600" rtl="0">
              <a:lnSpc>
                <a:spcPct val="100000"/>
              </a:lnSpc>
              <a:spcBef>
                <a:spcPts val="0"/>
              </a:spcBef>
              <a:spcAft>
                <a:spcPts val="0"/>
              </a:spcAft>
              <a:buSzPts val="1300"/>
              <a:buNone/>
              <a:defRPr/>
            </a:lvl1pPr>
          </a:lstStyle>
          <a:p>
            <a:endParaRPr/>
          </a:p>
        </p:txBody>
      </p:sp>
      <p:sp>
        <p:nvSpPr>
          <p:cNvPr id="129" name="Google Shape;129;p22"/>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130"/>
        <p:cNvGrpSpPr/>
        <p:nvPr/>
      </p:nvGrpSpPr>
      <p:grpSpPr>
        <a:xfrm>
          <a:off x="0" y="0"/>
          <a:ext cx="0" cy="0"/>
          <a:chOff x="0" y="0"/>
          <a:chExt cx="0" cy="0"/>
        </a:xfrm>
      </p:grpSpPr>
      <p:grpSp>
        <p:nvGrpSpPr>
          <p:cNvPr id="131" name="Google Shape;131;p23"/>
          <p:cNvGrpSpPr/>
          <p:nvPr/>
        </p:nvGrpSpPr>
        <p:grpSpPr>
          <a:xfrm>
            <a:off x="830392" y="4169130"/>
            <a:ext cx="745763" cy="45826"/>
            <a:chOff x="4580561" y="2589004"/>
            <a:chExt cx="1064464" cy="25200"/>
          </a:xfrm>
        </p:grpSpPr>
        <p:sp>
          <p:nvSpPr>
            <p:cNvPr id="132" name="Google Shape;132;p23"/>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3"/>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4" name="Google Shape;134;p23"/>
          <p:cNvSpPr txBox="1">
            <a:spLocks noGrp="1"/>
          </p:cNvSpPr>
          <p:nvPr>
            <p:ph type="title" hasCustomPrompt="1"/>
          </p:nvPr>
        </p:nvSpPr>
        <p:spPr>
          <a:xfrm>
            <a:off x="729450" y="733950"/>
            <a:ext cx="7688400" cy="1244700"/>
          </a:xfrm>
          <a:prstGeom prst="rect">
            <a:avLst/>
          </a:prstGeom>
        </p:spPr>
        <p:txBody>
          <a:bodyPr spcFirstLastPara="1" wrap="square" lIns="91425" tIns="91425" rIns="91425" bIns="91425" anchor="t" anchorCtr="0"/>
          <a:lstStyle>
            <a:lvl1pPr lvl="0" rtl="0">
              <a:spcBef>
                <a:spcPts val="0"/>
              </a:spcBef>
              <a:spcAft>
                <a:spcPts val="0"/>
              </a:spcAft>
              <a:buClr>
                <a:schemeClr val="lt1"/>
              </a:buClr>
              <a:buSzPts val="8000"/>
              <a:buNone/>
              <a:defRPr sz="8000">
                <a:solidFill>
                  <a:schemeClr val="lt1"/>
                </a:solidFill>
              </a:defRPr>
            </a:lvl1pPr>
            <a:lvl2pPr lvl="1" rtl="0">
              <a:spcBef>
                <a:spcPts val="0"/>
              </a:spcBef>
              <a:spcAft>
                <a:spcPts val="0"/>
              </a:spcAft>
              <a:buClr>
                <a:schemeClr val="lt1"/>
              </a:buClr>
              <a:buSzPts val="8000"/>
              <a:buNone/>
              <a:defRPr sz="8000">
                <a:solidFill>
                  <a:schemeClr val="lt1"/>
                </a:solidFill>
              </a:defRPr>
            </a:lvl2pPr>
            <a:lvl3pPr lvl="2" rtl="0">
              <a:spcBef>
                <a:spcPts val="0"/>
              </a:spcBef>
              <a:spcAft>
                <a:spcPts val="0"/>
              </a:spcAft>
              <a:buClr>
                <a:schemeClr val="lt1"/>
              </a:buClr>
              <a:buSzPts val="8000"/>
              <a:buNone/>
              <a:defRPr sz="8000">
                <a:solidFill>
                  <a:schemeClr val="lt1"/>
                </a:solidFill>
              </a:defRPr>
            </a:lvl3pPr>
            <a:lvl4pPr lvl="3" rtl="0">
              <a:spcBef>
                <a:spcPts val="0"/>
              </a:spcBef>
              <a:spcAft>
                <a:spcPts val="0"/>
              </a:spcAft>
              <a:buClr>
                <a:schemeClr val="lt1"/>
              </a:buClr>
              <a:buSzPts val="8000"/>
              <a:buNone/>
              <a:defRPr sz="8000">
                <a:solidFill>
                  <a:schemeClr val="lt1"/>
                </a:solidFill>
              </a:defRPr>
            </a:lvl4pPr>
            <a:lvl5pPr lvl="4" rtl="0">
              <a:spcBef>
                <a:spcPts val="0"/>
              </a:spcBef>
              <a:spcAft>
                <a:spcPts val="0"/>
              </a:spcAft>
              <a:buClr>
                <a:schemeClr val="lt1"/>
              </a:buClr>
              <a:buSzPts val="8000"/>
              <a:buNone/>
              <a:defRPr sz="8000">
                <a:solidFill>
                  <a:schemeClr val="lt1"/>
                </a:solidFill>
              </a:defRPr>
            </a:lvl5pPr>
            <a:lvl6pPr lvl="5" rtl="0">
              <a:spcBef>
                <a:spcPts val="0"/>
              </a:spcBef>
              <a:spcAft>
                <a:spcPts val="0"/>
              </a:spcAft>
              <a:buClr>
                <a:schemeClr val="lt1"/>
              </a:buClr>
              <a:buSzPts val="8000"/>
              <a:buNone/>
              <a:defRPr sz="8000">
                <a:solidFill>
                  <a:schemeClr val="lt1"/>
                </a:solidFill>
              </a:defRPr>
            </a:lvl6pPr>
            <a:lvl7pPr lvl="6" rtl="0">
              <a:spcBef>
                <a:spcPts val="0"/>
              </a:spcBef>
              <a:spcAft>
                <a:spcPts val="0"/>
              </a:spcAft>
              <a:buClr>
                <a:schemeClr val="lt1"/>
              </a:buClr>
              <a:buSzPts val="8000"/>
              <a:buNone/>
              <a:defRPr sz="8000">
                <a:solidFill>
                  <a:schemeClr val="lt1"/>
                </a:solidFill>
              </a:defRPr>
            </a:lvl7pPr>
            <a:lvl8pPr lvl="7" rtl="0">
              <a:spcBef>
                <a:spcPts val="0"/>
              </a:spcBef>
              <a:spcAft>
                <a:spcPts val="0"/>
              </a:spcAft>
              <a:buClr>
                <a:schemeClr val="lt1"/>
              </a:buClr>
              <a:buSzPts val="8000"/>
              <a:buNone/>
              <a:defRPr sz="8000">
                <a:solidFill>
                  <a:schemeClr val="lt1"/>
                </a:solidFill>
              </a:defRPr>
            </a:lvl8pPr>
            <a:lvl9pPr lvl="8" rtl="0">
              <a:spcBef>
                <a:spcPts val="0"/>
              </a:spcBef>
              <a:spcAft>
                <a:spcPts val="0"/>
              </a:spcAft>
              <a:buClr>
                <a:schemeClr val="lt1"/>
              </a:buClr>
              <a:buSzPts val="8000"/>
              <a:buNone/>
              <a:defRPr sz="8000">
                <a:solidFill>
                  <a:schemeClr val="lt1"/>
                </a:solidFill>
              </a:defRPr>
            </a:lvl9pPr>
          </a:lstStyle>
          <a:p>
            <a:r>
              <a:t>xx%</a:t>
            </a:r>
          </a:p>
        </p:txBody>
      </p:sp>
      <p:sp>
        <p:nvSpPr>
          <p:cNvPr id="135" name="Google Shape;135;p23"/>
          <p:cNvSpPr txBox="1">
            <a:spLocks noGrp="1"/>
          </p:cNvSpPr>
          <p:nvPr>
            <p:ph type="body" idx="1"/>
          </p:nvPr>
        </p:nvSpPr>
        <p:spPr>
          <a:xfrm>
            <a:off x="729450" y="2272888"/>
            <a:ext cx="7688400" cy="1580400"/>
          </a:xfrm>
          <a:prstGeom prst="rect">
            <a:avLst/>
          </a:prstGeom>
        </p:spPr>
        <p:txBody>
          <a:bodyPr spcFirstLastPara="1" wrap="square" lIns="91425" tIns="91425" rIns="91425" bIns="91425" anchor="t" anchorCtr="0"/>
          <a:lstStyle>
            <a:lvl1pPr marL="457200" lvl="0" indent="-311150" rtl="0">
              <a:spcBef>
                <a:spcPts val="0"/>
              </a:spcBef>
              <a:spcAft>
                <a:spcPts val="0"/>
              </a:spcAft>
              <a:buClr>
                <a:schemeClr val="lt1"/>
              </a:buClr>
              <a:buSzPts val="1300"/>
              <a:buChar char="●"/>
              <a:defRPr>
                <a:solidFill>
                  <a:schemeClr val="lt1"/>
                </a:solidFill>
              </a:defRPr>
            </a:lvl1pPr>
            <a:lvl2pPr marL="914400" lvl="1" indent="-298450" rtl="0">
              <a:spcBef>
                <a:spcPts val="1600"/>
              </a:spcBef>
              <a:spcAft>
                <a:spcPts val="0"/>
              </a:spcAft>
              <a:buClr>
                <a:schemeClr val="lt1"/>
              </a:buClr>
              <a:buSzPts val="1100"/>
              <a:buChar char="○"/>
              <a:defRPr>
                <a:solidFill>
                  <a:schemeClr val="lt1"/>
                </a:solidFill>
              </a:defRPr>
            </a:lvl2pPr>
            <a:lvl3pPr marL="1371600" lvl="2" indent="-298450" rtl="0">
              <a:spcBef>
                <a:spcPts val="1600"/>
              </a:spcBef>
              <a:spcAft>
                <a:spcPts val="0"/>
              </a:spcAft>
              <a:buClr>
                <a:schemeClr val="lt1"/>
              </a:buClr>
              <a:buSzPts val="1100"/>
              <a:buChar char="■"/>
              <a:defRPr>
                <a:solidFill>
                  <a:schemeClr val="lt1"/>
                </a:solidFill>
              </a:defRPr>
            </a:lvl3pPr>
            <a:lvl4pPr marL="1828800" lvl="3" indent="-298450" rtl="0">
              <a:spcBef>
                <a:spcPts val="1600"/>
              </a:spcBef>
              <a:spcAft>
                <a:spcPts val="0"/>
              </a:spcAft>
              <a:buClr>
                <a:schemeClr val="lt1"/>
              </a:buClr>
              <a:buSzPts val="1100"/>
              <a:buChar char="●"/>
              <a:defRPr>
                <a:solidFill>
                  <a:schemeClr val="lt1"/>
                </a:solidFill>
              </a:defRPr>
            </a:lvl4pPr>
            <a:lvl5pPr marL="2286000" lvl="4" indent="-298450" rtl="0">
              <a:spcBef>
                <a:spcPts val="1600"/>
              </a:spcBef>
              <a:spcAft>
                <a:spcPts val="0"/>
              </a:spcAft>
              <a:buClr>
                <a:schemeClr val="lt1"/>
              </a:buClr>
              <a:buSzPts val="1100"/>
              <a:buChar char="○"/>
              <a:defRPr>
                <a:solidFill>
                  <a:schemeClr val="lt1"/>
                </a:solidFill>
              </a:defRPr>
            </a:lvl5pPr>
            <a:lvl6pPr marL="2743200" lvl="5" indent="-298450" rtl="0">
              <a:spcBef>
                <a:spcPts val="1600"/>
              </a:spcBef>
              <a:spcAft>
                <a:spcPts val="0"/>
              </a:spcAft>
              <a:buClr>
                <a:schemeClr val="lt1"/>
              </a:buClr>
              <a:buSzPts val="1100"/>
              <a:buChar char="■"/>
              <a:defRPr>
                <a:solidFill>
                  <a:schemeClr val="lt1"/>
                </a:solidFill>
              </a:defRPr>
            </a:lvl6pPr>
            <a:lvl7pPr marL="3200400" lvl="6" indent="-298450" rtl="0">
              <a:spcBef>
                <a:spcPts val="1600"/>
              </a:spcBef>
              <a:spcAft>
                <a:spcPts val="0"/>
              </a:spcAft>
              <a:buClr>
                <a:schemeClr val="lt1"/>
              </a:buClr>
              <a:buSzPts val="1100"/>
              <a:buChar char="●"/>
              <a:defRPr>
                <a:solidFill>
                  <a:schemeClr val="lt1"/>
                </a:solidFill>
              </a:defRPr>
            </a:lvl7pPr>
            <a:lvl8pPr marL="3657600" lvl="7" indent="-298450" rtl="0">
              <a:spcBef>
                <a:spcPts val="1600"/>
              </a:spcBef>
              <a:spcAft>
                <a:spcPts val="0"/>
              </a:spcAft>
              <a:buClr>
                <a:schemeClr val="lt1"/>
              </a:buClr>
              <a:buSzPts val="1100"/>
              <a:buChar char="○"/>
              <a:defRPr>
                <a:solidFill>
                  <a:schemeClr val="lt1"/>
                </a:solidFill>
              </a:defRPr>
            </a:lvl8pPr>
            <a:lvl9pPr marL="4114800" lvl="8" indent="-298450" rtl="0">
              <a:spcBef>
                <a:spcPts val="1600"/>
              </a:spcBef>
              <a:spcAft>
                <a:spcPts val="1600"/>
              </a:spcAft>
              <a:buClr>
                <a:schemeClr val="lt1"/>
              </a:buClr>
              <a:buSzPts val="1100"/>
              <a:buChar char="■"/>
              <a:defRPr>
                <a:solidFill>
                  <a:schemeClr val="lt1"/>
                </a:solidFill>
              </a:defRPr>
            </a:lvl9pPr>
          </a:lstStyle>
          <a:p>
            <a:endParaRPr/>
          </a:p>
        </p:txBody>
      </p:sp>
      <p:sp>
        <p:nvSpPr>
          <p:cNvPr id="136" name="Google Shape;136;p23"/>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7"/>
        <p:cNvGrpSpPr/>
        <p:nvPr/>
      </p:nvGrpSpPr>
      <p:grpSpPr>
        <a:xfrm>
          <a:off x="0" y="0"/>
          <a:ext cx="0" cy="0"/>
          <a:chOff x="0" y="0"/>
          <a:chExt cx="0" cy="0"/>
        </a:xfrm>
      </p:grpSpPr>
      <p:sp>
        <p:nvSpPr>
          <p:cNvPr id="138" name="Google Shape;138;p24"/>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5"/>
        <p:cNvGrpSpPr/>
        <p:nvPr/>
      </p:nvGrpSpPr>
      <p:grpSpPr>
        <a:xfrm>
          <a:off x="0" y="0"/>
          <a:ext cx="0" cy="0"/>
          <a:chOff x="0" y="0"/>
          <a:chExt cx="0" cy="0"/>
        </a:xfrm>
      </p:grpSpPr>
      <p:sp>
        <p:nvSpPr>
          <p:cNvPr id="26" name="Google Shape;26;p4"/>
          <p:cNvSpPr/>
          <p:nvPr/>
        </p:nvSpPr>
        <p:spPr>
          <a:xfrm>
            <a:off x="-75" y="5045700"/>
            <a:ext cx="9144000" cy="978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28" name="Google Shape;28;p4"/>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9" name="Google Shape;2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0"/>
        <p:cNvGrpSpPr/>
        <p:nvPr/>
      </p:nvGrpSpPr>
      <p:grpSpPr>
        <a:xfrm>
          <a:off x="0" y="0"/>
          <a:ext cx="0" cy="0"/>
          <a:chOff x="0" y="0"/>
          <a:chExt cx="0" cy="0"/>
        </a:xfrm>
      </p:grpSpPr>
      <p:sp>
        <p:nvSpPr>
          <p:cNvPr id="31" name="Google Shape;31;p5"/>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32" name="Google Shape;32;p5"/>
          <p:cNvSpPr txBox="1">
            <a:spLocks noGrp="1"/>
          </p:cNvSpPr>
          <p:nvPr>
            <p:ph type="body" idx="1"/>
          </p:nvPr>
        </p:nvSpPr>
        <p:spPr>
          <a:xfrm>
            <a:off x="311700" y="1266175"/>
            <a:ext cx="3999900" cy="33027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3" name="Google Shape;33;p5"/>
          <p:cNvSpPr txBox="1">
            <a:spLocks noGrp="1"/>
          </p:cNvSpPr>
          <p:nvPr>
            <p:ph type="body" idx="2"/>
          </p:nvPr>
        </p:nvSpPr>
        <p:spPr>
          <a:xfrm>
            <a:off x="4832400" y="1266175"/>
            <a:ext cx="3999900" cy="33027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4" name="Google Shape;3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5"/>
        <p:cNvGrpSpPr/>
        <p:nvPr/>
      </p:nvGrpSpPr>
      <p:grpSpPr>
        <a:xfrm>
          <a:off x="0" y="0"/>
          <a:ext cx="0" cy="0"/>
          <a:chOff x="0" y="0"/>
          <a:chExt cx="0" cy="0"/>
        </a:xfrm>
      </p:grpSpPr>
      <p:sp>
        <p:nvSpPr>
          <p:cNvPr id="36" name="Google Shape;36;p6"/>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37" name="Google Shape;3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8"/>
        <p:cNvGrpSpPr/>
        <p:nvPr/>
      </p:nvGrpSpPr>
      <p:grpSpPr>
        <a:xfrm>
          <a:off x="0" y="0"/>
          <a:ext cx="0" cy="0"/>
          <a:chOff x="0" y="0"/>
          <a:chExt cx="0" cy="0"/>
        </a:xfrm>
      </p:grpSpPr>
      <p:sp>
        <p:nvSpPr>
          <p:cNvPr id="39" name="Google Shape;3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0" name="Google Shape;4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41" name="Google Shape;4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6"/>
        </a:solidFill>
        <a:effectLst/>
      </p:bgPr>
    </p:bg>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490250" y="526350"/>
            <a:ext cx="5613600" cy="4090800"/>
          </a:xfrm>
          <a:prstGeom prst="rect">
            <a:avLst/>
          </a:prstGeom>
        </p:spPr>
        <p:txBody>
          <a:bodyPr spcFirstLastPara="1" wrap="square" lIns="91425" tIns="91425" rIns="91425" bIns="91425" anchor="ctr" anchorCtr="0"/>
          <a:lstStyle>
            <a:lvl1pPr lvl="0">
              <a:spcBef>
                <a:spcPts val="0"/>
              </a:spcBef>
              <a:spcAft>
                <a:spcPts val="0"/>
              </a:spcAft>
              <a:buClr>
                <a:schemeClr val="dk2"/>
              </a:buClr>
              <a:buSzPts val="5400"/>
              <a:buNone/>
              <a:defRPr sz="5400" b="0">
                <a:solidFill>
                  <a:schemeClr val="dk2"/>
                </a:solidFill>
              </a:defRPr>
            </a:lvl1pPr>
            <a:lvl2pPr lvl="1">
              <a:spcBef>
                <a:spcPts val="0"/>
              </a:spcBef>
              <a:spcAft>
                <a:spcPts val="0"/>
              </a:spcAft>
              <a:buClr>
                <a:schemeClr val="dk2"/>
              </a:buClr>
              <a:buSzPts val="5400"/>
              <a:buNone/>
              <a:defRPr sz="5400" b="0">
                <a:solidFill>
                  <a:schemeClr val="dk2"/>
                </a:solidFill>
              </a:defRPr>
            </a:lvl2pPr>
            <a:lvl3pPr lvl="2">
              <a:spcBef>
                <a:spcPts val="0"/>
              </a:spcBef>
              <a:spcAft>
                <a:spcPts val="0"/>
              </a:spcAft>
              <a:buClr>
                <a:schemeClr val="dk2"/>
              </a:buClr>
              <a:buSzPts val="5400"/>
              <a:buNone/>
              <a:defRPr sz="5400" b="0">
                <a:solidFill>
                  <a:schemeClr val="dk2"/>
                </a:solidFill>
              </a:defRPr>
            </a:lvl3pPr>
            <a:lvl4pPr lvl="3">
              <a:spcBef>
                <a:spcPts val="0"/>
              </a:spcBef>
              <a:spcAft>
                <a:spcPts val="0"/>
              </a:spcAft>
              <a:buClr>
                <a:schemeClr val="dk2"/>
              </a:buClr>
              <a:buSzPts val="5400"/>
              <a:buNone/>
              <a:defRPr sz="5400" b="0">
                <a:solidFill>
                  <a:schemeClr val="dk2"/>
                </a:solidFill>
              </a:defRPr>
            </a:lvl4pPr>
            <a:lvl5pPr lvl="4">
              <a:spcBef>
                <a:spcPts val="0"/>
              </a:spcBef>
              <a:spcAft>
                <a:spcPts val="0"/>
              </a:spcAft>
              <a:buClr>
                <a:schemeClr val="dk2"/>
              </a:buClr>
              <a:buSzPts val="5400"/>
              <a:buNone/>
              <a:defRPr sz="5400" b="0">
                <a:solidFill>
                  <a:schemeClr val="dk2"/>
                </a:solidFill>
              </a:defRPr>
            </a:lvl5pPr>
            <a:lvl6pPr lvl="5">
              <a:spcBef>
                <a:spcPts val="0"/>
              </a:spcBef>
              <a:spcAft>
                <a:spcPts val="0"/>
              </a:spcAft>
              <a:buClr>
                <a:schemeClr val="dk2"/>
              </a:buClr>
              <a:buSzPts val="5400"/>
              <a:buNone/>
              <a:defRPr sz="5400" b="0">
                <a:solidFill>
                  <a:schemeClr val="dk2"/>
                </a:solidFill>
              </a:defRPr>
            </a:lvl6pPr>
            <a:lvl7pPr lvl="6">
              <a:spcBef>
                <a:spcPts val="0"/>
              </a:spcBef>
              <a:spcAft>
                <a:spcPts val="0"/>
              </a:spcAft>
              <a:buClr>
                <a:schemeClr val="dk2"/>
              </a:buClr>
              <a:buSzPts val="5400"/>
              <a:buNone/>
              <a:defRPr sz="5400" b="0">
                <a:solidFill>
                  <a:schemeClr val="dk2"/>
                </a:solidFill>
              </a:defRPr>
            </a:lvl7pPr>
            <a:lvl8pPr lvl="7">
              <a:spcBef>
                <a:spcPts val="0"/>
              </a:spcBef>
              <a:spcAft>
                <a:spcPts val="0"/>
              </a:spcAft>
              <a:buClr>
                <a:schemeClr val="dk2"/>
              </a:buClr>
              <a:buSzPts val="5400"/>
              <a:buNone/>
              <a:defRPr sz="5400" b="0">
                <a:solidFill>
                  <a:schemeClr val="dk2"/>
                </a:solidFill>
              </a:defRPr>
            </a:lvl8pPr>
            <a:lvl9pPr lvl="8">
              <a:spcBef>
                <a:spcPts val="0"/>
              </a:spcBef>
              <a:spcAft>
                <a:spcPts val="0"/>
              </a:spcAft>
              <a:buClr>
                <a:schemeClr val="dk2"/>
              </a:buClr>
              <a:buSzPts val="5400"/>
              <a:buNone/>
              <a:defRPr sz="5400" b="0">
                <a:solidFill>
                  <a:schemeClr val="dk2"/>
                </a:solidFill>
              </a:defRPr>
            </a:lvl9pPr>
          </a:lstStyle>
          <a:p>
            <a:endParaRPr/>
          </a:p>
        </p:txBody>
      </p:sp>
      <p:sp>
        <p:nvSpPr>
          <p:cNvPr id="44" name="Google Shape;4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5"/>
        <p:cNvGrpSpPr/>
        <p:nvPr/>
      </p:nvGrpSpPr>
      <p:grpSpPr>
        <a:xfrm>
          <a:off x="0" y="0"/>
          <a:ext cx="0" cy="0"/>
          <a:chOff x="0" y="0"/>
          <a:chExt cx="0" cy="0"/>
        </a:xfrm>
      </p:grpSpPr>
      <p:sp>
        <p:nvSpPr>
          <p:cNvPr id="46" name="Google Shape;46;p9"/>
          <p:cNvSpPr/>
          <p:nvPr/>
        </p:nvSpPr>
        <p:spPr>
          <a:xfrm>
            <a:off x="4572000" y="0"/>
            <a:ext cx="4572000" cy="51435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7" name="Google Shape;47;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8" name="Google Shape;48;p9"/>
          <p:cNvSpPr txBox="1">
            <a:spLocks noGrp="1"/>
          </p:cNvSpPr>
          <p:nvPr>
            <p:ph type="title"/>
          </p:nvPr>
        </p:nvSpPr>
        <p:spPr>
          <a:xfrm>
            <a:off x="265500" y="1039675"/>
            <a:ext cx="4045200" cy="16758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9" name="Google Shape;49;p9"/>
          <p:cNvSpPr txBox="1">
            <a:spLocks noGrp="1"/>
          </p:cNvSpPr>
          <p:nvPr>
            <p:ph type="subTitle" idx="1"/>
          </p:nvPr>
        </p:nvSpPr>
        <p:spPr>
          <a:xfrm>
            <a:off x="265500" y="27268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0" name="Google Shape;50;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51" name="Google Shape;51;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2"/>
        <p:cNvGrpSpPr/>
        <p:nvPr/>
      </p:nvGrpSpPr>
      <p:grpSpPr>
        <a:xfrm>
          <a:off x="0" y="0"/>
          <a:ext cx="0" cy="0"/>
          <a:chOff x="0" y="0"/>
          <a:chExt cx="0" cy="0"/>
        </a:xfrm>
      </p:grpSpPr>
      <p:sp>
        <p:nvSpPr>
          <p:cNvPr id="53" name="Google Shape;53;p10"/>
          <p:cNvSpPr txBox="1">
            <a:spLocks noGrp="1"/>
          </p:cNvSpPr>
          <p:nvPr>
            <p:ph type="body" idx="1"/>
          </p:nvPr>
        </p:nvSpPr>
        <p:spPr>
          <a:xfrm>
            <a:off x="311700" y="4230725"/>
            <a:ext cx="5998800" cy="5988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2400"/>
              <a:buFont typeface="PT Sans Narrow"/>
              <a:buNone/>
              <a:defRPr sz="2400">
                <a:latin typeface="PT Sans Narrow"/>
                <a:ea typeface="PT Sans Narrow"/>
                <a:cs typeface="PT Sans Narrow"/>
                <a:sym typeface="PT Sans Narrow"/>
              </a:defRPr>
            </a:lvl1pPr>
          </a:lstStyle>
          <a:p>
            <a:endParaRPr/>
          </a:p>
        </p:txBody>
      </p:sp>
      <p:sp>
        <p:nvSpPr>
          <p:cNvPr id="54" name="Google Shape;54;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tropic">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1pPr>
            <a:lvl2pPr lvl="1">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2pPr>
            <a:lvl3pPr lvl="2">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3pPr>
            <a:lvl4pPr lvl="3">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4pPr>
            <a:lvl5pPr lvl="4">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5pPr>
            <a:lvl6pPr lvl="5">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6pPr>
            <a:lvl7pPr lvl="6">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7pPr>
            <a:lvl8pPr lvl="7">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8pPr>
            <a:lvl9pPr lvl="8">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9pPr>
          </a:lstStyle>
          <a:p>
            <a:endParaRPr/>
          </a:p>
        </p:txBody>
      </p:sp>
      <p:sp>
        <p:nvSpPr>
          <p:cNvPr id="7" name="Google Shape;7;p1"/>
          <p:cNvSpPr txBox="1">
            <a:spLocks noGrp="1"/>
          </p:cNvSpPr>
          <p:nvPr>
            <p:ph type="body" idx="1"/>
          </p:nvPr>
        </p:nvSpPr>
        <p:spPr>
          <a:xfrm>
            <a:off x="311700" y="1266325"/>
            <a:ext cx="8520600" cy="33027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marL="914400" lvl="1"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marL="1371600" lvl="2"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marL="1828800" lvl="3"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marL="2286000" lvl="4"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marL="2743200" lvl="5"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marL="3200400" lvl="6"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marL="3657600" lvl="7"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marL="4114800" lvl="8" indent="-317500">
              <a:lnSpc>
                <a:spcPct val="115000"/>
              </a:lnSpc>
              <a:spcBef>
                <a:spcPts val="1600"/>
              </a:spcBef>
              <a:spcAft>
                <a:spcPts val="1600"/>
              </a:spcAft>
              <a:buClr>
                <a:schemeClr val="dk2"/>
              </a:buClr>
              <a:buSzPts val="1400"/>
              <a:buFont typeface="Open Sans"/>
              <a:buChar char="■"/>
              <a:defRPr>
                <a:solidFill>
                  <a:schemeClr val="dk2"/>
                </a:solidFill>
                <a:latin typeface="Open Sans"/>
                <a:ea typeface="Open Sans"/>
                <a:cs typeface="Open Sans"/>
                <a:sym typeface="Open Sans"/>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Open Sans"/>
                <a:ea typeface="Open Sans"/>
                <a:cs typeface="Open Sans"/>
                <a:sym typeface="Open Sans"/>
              </a:defRPr>
            </a:lvl1pPr>
            <a:lvl2pPr lvl="1" algn="r">
              <a:buNone/>
              <a:defRPr sz="1000">
                <a:solidFill>
                  <a:schemeClr val="dk2"/>
                </a:solidFill>
                <a:latin typeface="Open Sans"/>
                <a:ea typeface="Open Sans"/>
                <a:cs typeface="Open Sans"/>
                <a:sym typeface="Open Sans"/>
              </a:defRPr>
            </a:lvl2pPr>
            <a:lvl3pPr lvl="2" algn="r">
              <a:buNone/>
              <a:defRPr sz="1000">
                <a:solidFill>
                  <a:schemeClr val="dk2"/>
                </a:solidFill>
                <a:latin typeface="Open Sans"/>
                <a:ea typeface="Open Sans"/>
                <a:cs typeface="Open Sans"/>
                <a:sym typeface="Open Sans"/>
              </a:defRPr>
            </a:lvl3pPr>
            <a:lvl4pPr lvl="3" algn="r">
              <a:buNone/>
              <a:defRPr sz="1000">
                <a:solidFill>
                  <a:schemeClr val="dk2"/>
                </a:solidFill>
                <a:latin typeface="Open Sans"/>
                <a:ea typeface="Open Sans"/>
                <a:cs typeface="Open Sans"/>
                <a:sym typeface="Open Sans"/>
              </a:defRPr>
            </a:lvl4pPr>
            <a:lvl5pPr lvl="4" algn="r">
              <a:buNone/>
              <a:defRPr sz="1000">
                <a:solidFill>
                  <a:schemeClr val="dk2"/>
                </a:solidFill>
                <a:latin typeface="Open Sans"/>
                <a:ea typeface="Open Sans"/>
                <a:cs typeface="Open Sans"/>
                <a:sym typeface="Open Sans"/>
              </a:defRPr>
            </a:lvl5pPr>
            <a:lvl6pPr lvl="5" algn="r">
              <a:buNone/>
              <a:defRPr sz="1000">
                <a:solidFill>
                  <a:schemeClr val="dk2"/>
                </a:solidFill>
                <a:latin typeface="Open Sans"/>
                <a:ea typeface="Open Sans"/>
                <a:cs typeface="Open Sans"/>
                <a:sym typeface="Open Sans"/>
              </a:defRPr>
            </a:lvl6pPr>
            <a:lvl7pPr lvl="6" algn="r">
              <a:buNone/>
              <a:defRPr sz="1000">
                <a:solidFill>
                  <a:schemeClr val="dk2"/>
                </a:solidFill>
                <a:latin typeface="Open Sans"/>
                <a:ea typeface="Open Sans"/>
                <a:cs typeface="Open Sans"/>
                <a:sym typeface="Open Sans"/>
              </a:defRPr>
            </a:lvl7pPr>
            <a:lvl8pPr lvl="7" algn="r">
              <a:buNone/>
              <a:defRPr sz="1000">
                <a:solidFill>
                  <a:schemeClr val="dk2"/>
                </a:solidFill>
                <a:latin typeface="Open Sans"/>
                <a:ea typeface="Open Sans"/>
                <a:cs typeface="Open Sans"/>
                <a:sym typeface="Open Sans"/>
              </a:defRPr>
            </a:lvl8pPr>
            <a:lvl9pPr lvl="8" algn="r">
              <a:buNone/>
              <a:defRPr sz="1000">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treamline">
    <p:bg>
      <p:bgPr>
        <a:solidFill>
          <a:schemeClr val="lt1"/>
        </a:solidFill>
        <a:effectLst/>
      </p:bgPr>
    </p:bg>
    <p:spTree>
      <p:nvGrpSpPr>
        <p:cNvPr id="1" name="Shape 62"/>
        <p:cNvGrpSpPr/>
        <p:nvPr/>
      </p:nvGrpSpPr>
      <p:grpSpPr>
        <a:xfrm>
          <a:off x="0" y="0"/>
          <a:ext cx="0" cy="0"/>
          <a:chOff x="0" y="0"/>
          <a:chExt cx="0" cy="0"/>
        </a:xfrm>
      </p:grpSpPr>
      <p:sp>
        <p:nvSpPr>
          <p:cNvPr id="63" name="Google Shape;63;p1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rtl="0">
              <a:spcBef>
                <a:spcPts val="0"/>
              </a:spcBef>
              <a:spcAft>
                <a:spcPts val="0"/>
              </a:spcAft>
              <a:buSzPts val="2800"/>
              <a:buFont typeface="Raleway"/>
              <a:buNone/>
              <a:defRPr sz="2800" b="1">
                <a:latin typeface="Raleway"/>
                <a:ea typeface="Raleway"/>
                <a:cs typeface="Raleway"/>
                <a:sym typeface="Raleway"/>
              </a:defRPr>
            </a:lvl1pPr>
            <a:lvl2pPr lvl="1" rtl="0">
              <a:spcBef>
                <a:spcPts val="0"/>
              </a:spcBef>
              <a:spcAft>
                <a:spcPts val="0"/>
              </a:spcAft>
              <a:buSzPts val="2800"/>
              <a:buFont typeface="Raleway"/>
              <a:buNone/>
              <a:defRPr sz="2800" b="1">
                <a:latin typeface="Raleway"/>
                <a:ea typeface="Raleway"/>
                <a:cs typeface="Raleway"/>
                <a:sym typeface="Raleway"/>
              </a:defRPr>
            </a:lvl2pPr>
            <a:lvl3pPr lvl="2" rtl="0">
              <a:spcBef>
                <a:spcPts val="0"/>
              </a:spcBef>
              <a:spcAft>
                <a:spcPts val="0"/>
              </a:spcAft>
              <a:buSzPts val="2800"/>
              <a:buFont typeface="Raleway"/>
              <a:buNone/>
              <a:defRPr sz="2800" b="1">
                <a:latin typeface="Raleway"/>
                <a:ea typeface="Raleway"/>
                <a:cs typeface="Raleway"/>
                <a:sym typeface="Raleway"/>
              </a:defRPr>
            </a:lvl3pPr>
            <a:lvl4pPr lvl="3" rtl="0">
              <a:spcBef>
                <a:spcPts val="0"/>
              </a:spcBef>
              <a:spcAft>
                <a:spcPts val="0"/>
              </a:spcAft>
              <a:buSzPts val="2800"/>
              <a:buFont typeface="Raleway"/>
              <a:buNone/>
              <a:defRPr sz="2800" b="1">
                <a:latin typeface="Raleway"/>
                <a:ea typeface="Raleway"/>
                <a:cs typeface="Raleway"/>
                <a:sym typeface="Raleway"/>
              </a:defRPr>
            </a:lvl4pPr>
            <a:lvl5pPr lvl="4" rtl="0">
              <a:spcBef>
                <a:spcPts val="0"/>
              </a:spcBef>
              <a:spcAft>
                <a:spcPts val="0"/>
              </a:spcAft>
              <a:buSzPts val="2800"/>
              <a:buFont typeface="Raleway"/>
              <a:buNone/>
              <a:defRPr sz="2800" b="1">
                <a:latin typeface="Raleway"/>
                <a:ea typeface="Raleway"/>
                <a:cs typeface="Raleway"/>
                <a:sym typeface="Raleway"/>
              </a:defRPr>
            </a:lvl5pPr>
            <a:lvl6pPr lvl="5" rtl="0">
              <a:spcBef>
                <a:spcPts val="0"/>
              </a:spcBef>
              <a:spcAft>
                <a:spcPts val="0"/>
              </a:spcAft>
              <a:buSzPts val="2800"/>
              <a:buFont typeface="Raleway"/>
              <a:buNone/>
              <a:defRPr sz="2800" b="1">
                <a:latin typeface="Raleway"/>
                <a:ea typeface="Raleway"/>
                <a:cs typeface="Raleway"/>
                <a:sym typeface="Raleway"/>
              </a:defRPr>
            </a:lvl6pPr>
            <a:lvl7pPr lvl="6" rtl="0">
              <a:spcBef>
                <a:spcPts val="0"/>
              </a:spcBef>
              <a:spcAft>
                <a:spcPts val="0"/>
              </a:spcAft>
              <a:buSzPts val="2800"/>
              <a:buFont typeface="Raleway"/>
              <a:buNone/>
              <a:defRPr sz="2800" b="1">
                <a:latin typeface="Raleway"/>
                <a:ea typeface="Raleway"/>
                <a:cs typeface="Raleway"/>
                <a:sym typeface="Raleway"/>
              </a:defRPr>
            </a:lvl7pPr>
            <a:lvl8pPr lvl="7" rtl="0">
              <a:spcBef>
                <a:spcPts val="0"/>
              </a:spcBef>
              <a:spcAft>
                <a:spcPts val="0"/>
              </a:spcAft>
              <a:buSzPts val="2800"/>
              <a:buFont typeface="Raleway"/>
              <a:buNone/>
              <a:defRPr sz="2800" b="1">
                <a:latin typeface="Raleway"/>
                <a:ea typeface="Raleway"/>
                <a:cs typeface="Raleway"/>
                <a:sym typeface="Raleway"/>
              </a:defRPr>
            </a:lvl8pPr>
            <a:lvl9pPr lvl="8" rtl="0">
              <a:spcBef>
                <a:spcPts val="0"/>
              </a:spcBef>
              <a:spcAft>
                <a:spcPts val="0"/>
              </a:spcAft>
              <a:buSzPts val="2800"/>
              <a:buFont typeface="Raleway"/>
              <a:buNone/>
              <a:defRPr sz="2800" b="1">
                <a:latin typeface="Raleway"/>
                <a:ea typeface="Raleway"/>
                <a:cs typeface="Raleway"/>
                <a:sym typeface="Raleway"/>
              </a:defRPr>
            </a:lvl9pPr>
          </a:lstStyle>
          <a:p>
            <a:endParaRPr/>
          </a:p>
        </p:txBody>
      </p:sp>
      <p:sp>
        <p:nvSpPr>
          <p:cNvPr id="64" name="Google Shape;64;p1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11150" rtl="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marL="914400" lvl="1" indent="-298450" rtl="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marL="1371600" lvl="2" indent="-298450" rtl="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marL="1828800" lvl="3" indent="-298450" rtl="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marL="2286000" lvl="4" indent="-298450" rtl="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marL="2743200" lvl="5" indent="-298450" rtl="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marL="3200400" lvl="6" indent="-298450" rtl="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marL="3657600" lvl="7" indent="-298450" rtl="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marL="4114800" lvl="8" indent="-298450" rtl="0">
              <a:lnSpc>
                <a:spcPct val="115000"/>
              </a:lnSpc>
              <a:spcBef>
                <a:spcPts val="1600"/>
              </a:spcBef>
              <a:spcAft>
                <a:spcPts val="1600"/>
              </a:spcAft>
              <a:buClr>
                <a:schemeClr val="accent1"/>
              </a:buClr>
              <a:buSzPts val="1100"/>
              <a:buFont typeface="Lato"/>
              <a:buChar char="■"/>
              <a:defRPr sz="1100">
                <a:solidFill>
                  <a:schemeClr val="accent1"/>
                </a:solidFill>
                <a:latin typeface="Lato"/>
                <a:ea typeface="Lato"/>
                <a:cs typeface="Lato"/>
                <a:sym typeface="Lato"/>
              </a:defRPr>
            </a:lvl9pPr>
          </a:lstStyle>
          <a:p>
            <a:endParaRPr/>
          </a:p>
        </p:txBody>
      </p:sp>
      <p:sp>
        <p:nvSpPr>
          <p:cNvPr id="65" name="Google Shape;65;p13"/>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accent1"/>
                </a:solidFill>
                <a:latin typeface="Lato"/>
                <a:ea typeface="Lato"/>
                <a:cs typeface="Lato"/>
                <a:sym typeface="Lato"/>
              </a:defRPr>
            </a:lvl1pPr>
            <a:lvl2pPr lvl="1" algn="r" rtl="0">
              <a:buNone/>
              <a:defRPr sz="1000">
                <a:solidFill>
                  <a:schemeClr val="accent1"/>
                </a:solidFill>
                <a:latin typeface="Lato"/>
                <a:ea typeface="Lato"/>
                <a:cs typeface="Lato"/>
                <a:sym typeface="Lato"/>
              </a:defRPr>
            </a:lvl2pPr>
            <a:lvl3pPr lvl="2" algn="r" rtl="0">
              <a:buNone/>
              <a:defRPr sz="1000">
                <a:solidFill>
                  <a:schemeClr val="accent1"/>
                </a:solidFill>
                <a:latin typeface="Lato"/>
                <a:ea typeface="Lato"/>
                <a:cs typeface="Lato"/>
                <a:sym typeface="Lato"/>
              </a:defRPr>
            </a:lvl3pPr>
            <a:lvl4pPr lvl="3" algn="r" rtl="0">
              <a:buNone/>
              <a:defRPr sz="1000">
                <a:solidFill>
                  <a:schemeClr val="accent1"/>
                </a:solidFill>
                <a:latin typeface="Lato"/>
                <a:ea typeface="Lato"/>
                <a:cs typeface="Lato"/>
                <a:sym typeface="Lato"/>
              </a:defRPr>
            </a:lvl4pPr>
            <a:lvl5pPr lvl="4" algn="r" rtl="0">
              <a:buNone/>
              <a:defRPr sz="1000">
                <a:solidFill>
                  <a:schemeClr val="accent1"/>
                </a:solidFill>
                <a:latin typeface="Lato"/>
                <a:ea typeface="Lato"/>
                <a:cs typeface="Lato"/>
                <a:sym typeface="Lato"/>
              </a:defRPr>
            </a:lvl5pPr>
            <a:lvl6pPr lvl="5" algn="r" rtl="0">
              <a:buNone/>
              <a:defRPr sz="1000">
                <a:solidFill>
                  <a:schemeClr val="accent1"/>
                </a:solidFill>
                <a:latin typeface="Lato"/>
                <a:ea typeface="Lato"/>
                <a:cs typeface="Lato"/>
                <a:sym typeface="Lato"/>
              </a:defRPr>
            </a:lvl6pPr>
            <a:lvl7pPr lvl="6" algn="r" rtl="0">
              <a:buNone/>
              <a:defRPr sz="1000">
                <a:solidFill>
                  <a:schemeClr val="accent1"/>
                </a:solidFill>
                <a:latin typeface="Lato"/>
                <a:ea typeface="Lato"/>
                <a:cs typeface="Lato"/>
                <a:sym typeface="Lato"/>
              </a:defRPr>
            </a:lvl7pPr>
            <a:lvl8pPr lvl="7" algn="r" rtl="0">
              <a:buNone/>
              <a:defRPr sz="1000">
                <a:solidFill>
                  <a:schemeClr val="accent1"/>
                </a:solidFill>
                <a:latin typeface="Lato"/>
                <a:ea typeface="Lato"/>
                <a:cs typeface="Lato"/>
                <a:sym typeface="Lato"/>
              </a:defRPr>
            </a:lvl8pPr>
            <a:lvl9pPr lvl="8" algn="r" rtl="0">
              <a:buNone/>
              <a:defRPr sz="1000">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b2ctEsGEpe0"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FT44xI92LCU&amp;t=23s"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hyperlink" Target="https://edpuzzle.com/media/59fa0dac70192b40e1e97d99" TargetMode="External"/><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hyperlink" Target="https://www.youtube.com/watch?v=ousflrOzQHc" TargetMode="External"/><Relationship Id="rId5" Type="http://schemas.openxmlformats.org/officeDocument/2006/relationships/hyperlink" Target="https://www.youtube.com/watch?v=gBcdtqnQnbo" TargetMode="External"/><Relationship Id="rId4" Type="http://schemas.openxmlformats.org/officeDocument/2006/relationships/hyperlink" Target="https://www.youtube.com/watch?v=yzQAgfivX74"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hyperlink" Target="https://www.youtube.com/watch?v=HNP1EAYLhOs" TargetMode="External"/><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hyperlink" Target="http://www.youtube.com/watch?v=aMGgCxUyXT8" TargetMode="External"/><Relationship Id="rId2" Type="http://schemas.openxmlformats.org/officeDocument/2006/relationships/notesSlide" Target="../notesSlides/notesSlide37.xml"/><Relationship Id="rId1" Type="http://schemas.openxmlformats.org/officeDocument/2006/relationships/slideLayout" Target="../slideLayouts/slideLayout12.xml"/><Relationship Id="rId4" Type="http://schemas.openxmlformats.org/officeDocument/2006/relationships/image" Target="../media/image11.jpg"/></Relationships>
</file>

<file path=ppt/slides/_rels/slide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6.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47.xml.rels><?xml version="1.0" encoding="UTF-8" standalone="yes"?>
<Relationships xmlns="http://schemas.openxmlformats.org/package/2006/relationships"><Relationship Id="rId3" Type="http://schemas.openxmlformats.org/officeDocument/2006/relationships/hyperlink" Target="https://learn.genetics.utah.edu/content/cells/cellcom/" TargetMode="External"/><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1.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52.xml.rels><?xml version="1.0" encoding="UTF-8" standalone="yes"?>
<Relationships xmlns="http://schemas.openxmlformats.org/package/2006/relationships"><Relationship Id="rId3" Type="http://schemas.openxmlformats.org/officeDocument/2006/relationships/hyperlink" Target="https://www.youtube.com/watch?v=XdKlmyfp5_w&amp;t=78s" TargetMode="External"/><Relationship Id="rId2" Type="http://schemas.openxmlformats.org/officeDocument/2006/relationships/notesSlide" Target="../notesSlides/notesSlide52.xml"/><Relationship Id="rId1" Type="http://schemas.openxmlformats.org/officeDocument/2006/relationships/slideLayout" Target="../slideLayouts/slideLayout3.xml"/><Relationship Id="rId5" Type="http://schemas.openxmlformats.org/officeDocument/2006/relationships/hyperlink" Target="https://www.youtube.com/watch?v=Orumw-PyNjw" TargetMode="External"/><Relationship Id="rId4" Type="http://schemas.openxmlformats.org/officeDocument/2006/relationships/hyperlink" Target="https://www.youtube.com/watch?v=jEHwB1PG_-Q"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WhowH0kb7n0"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5"/>
          <p:cNvSpPr txBox="1">
            <a:spLocks noGrp="1"/>
          </p:cNvSpPr>
          <p:nvPr>
            <p:ph type="ctrTitle"/>
          </p:nvPr>
        </p:nvSpPr>
        <p:spPr>
          <a:xfrm>
            <a:off x="1003650" y="2219689"/>
            <a:ext cx="7136700" cy="1022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Types of Cells--Nerve, Muscle, Immune, and Skin</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34"/>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r>
              <a:rPr lang="en"/>
              <a:t>Connection Point to Previous Knowledge:</a:t>
            </a:r>
            <a:endParaRPr/>
          </a:p>
          <a:p>
            <a:pPr marL="0" lvl="0" indent="0" algn="l" rtl="0">
              <a:spcBef>
                <a:spcPts val="0"/>
              </a:spcBef>
              <a:spcAft>
                <a:spcPts val="0"/>
              </a:spcAft>
              <a:buNone/>
            </a:pPr>
            <a:endParaRPr/>
          </a:p>
        </p:txBody>
      </p:sp>
      <p:sp>
        <p:nvSpPr>
          <p:cNvPr id="198" name="Google Shape;198;p34"/>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Famous Sodium Potassium Pump!</a:t>
            </a:r>
            <a:endParaRPr/>
          </a:p>
          <a:p>
            <a:pPr marL="457200" lvl="0" indent="-342900" algn="l" rtl="0">
              <a:spcBef>
                <a:spcPts val="1600"/>
              </a:spcBef>
              <a:spcAft>
                <a:spcPts val="0"/>
              </a:spcAft>
              <a:buSzPts val="1800"/>
              <a:buChar char="●"/>
            </a:pPr>
            <a:r>
              <a:rPr lang="en"/>
              <a:t>What type of transport is this?  Does it require energy (ATP)?</a:t>
            </a:r>
            <a:endParaRPr/>
          </a:p>
          <a:p>
            <a:pPr marL="457200" lvl="0" indent="-342900" algn="l" rtl="0">
              <a:spcBef>
                <a:spcPts val="0"/>
              </a:spcBef>
              <a:spcAft>
                <a:spcPts val="0"/>
              </a:spcAft>
              <a:buSzPts val="1800"/>
              <a:buChar char="●"/>
            </a:pPr>
            <a:r>
              <a:rPr lang="en"/>
              <a:t>Which ions are transported across the membrane?</a:t>
            </a:r>
            <a:endParaRPr/>
          </a:p>
          <a:p>
            <a:pPr marL="0" lvl="0" indent="0" algn="l" rtl="0">
              <a:spcBef>
                <a:spcPts val="1600"/>
              </a:spcBef>
              <a:spcAft>
                <a:spcPts val="0"/>
              </a:spcAft>
              <a:buNone/>
            </a:pPr>
            <a:r>
              <a:rPr lang="en"/>
              <a:t>Nerve cells send electrical signals through their axon to communicate information from one cell to the next.  This is the “electrical” part of the electrochemical communication along the neuron and is called </a:t>
            </a:r>
            <a:r>
              <a:rPr lang="en" b="1"/>
              <a:t>action potential</a:t>
            </a:r>
            <a:r>
              <a:rPr lang="en"/>
              <a:t>.</a:t>
            </a:r>
            <a:endParaRPr/>
          </a:p>
          <a:p>
            <a:pPr marL="0" lvl="0" indent="0" algn="ctr" rtl="0">
              <a:spcBef>
                <a:spcPts val="1600"/>
              </a:spcBef>
              <a:spcAft>
                <a:spcPts val="1600"/>
              </a:spcAft>
              <a:buNone/>
            </a:pPr>
            <a:r>
              <a:rPr lang="en" u="sng">
                <a:solidFill>
                  <a:schemeClr val="hlink"/>
                </a:solidFill>
                <a:hlinkClick r:id="rId3"/>
              </a:rPr>
              <a:t>https://www.youtube.com/watch?v=b2ctEsGEpe0</a:t>
            </a:r>
            <a:r>
              <a:rPr lang="en"/>
              <a:t>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35"/>
          <p:cNvSpPr txBox="1">
            <a:spLocks noGrp="1"/>
          </p:cNvSpPr>
          <p:nvPr>
            <p:ph type="title"/>
          </p:nvPr>
        </p:nvSpPr>
        <p:spPr>
          <a:xfrm>
            <a:off x="68375" y="4363900"/>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Action Potential</a:t>
            </a:r>
            <a:endParaRPr/>
          </a:p>
        </p:txBody>
      </p:sp>
      <p:pic>
        <p:nvPicPr>
          <p:cNvPr id="204" name="Google Shape;204;p35"/>
          <p:cNvPicPr preferRelativeResize="0"/>
          <p:nvPr/>
        </p:nvPicPr>
        <p:blipFill>
          <a:blip r:embed="rId3">
            <a:alphaModFix/>
          </a:blip>
          <a:stretch>
            <a:fillRect/>
          </a:stretch>
        </p:blipFill>
        <p:spPr>
          <a:xfrm>
            <a:off x="1625500" y="0"/>
            <a:ext cx="6467125" cy="45079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36"/>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Nerve Cells--Review</a:t>
            </a:r>
            <a:endParaRPr/>
          </a:p>
        </p:txBody>
      </p:sp>
      <p:sp>
        <p:nvSpPr>
          <p:cNvPr id="210" name="Google Shape;210;p36"/>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Video: </a:t>
            </a:r>
            <a:r>
              <a:rPr lang="en" u="sng">
                <a:solidFill>
                  <a:schemeClr val="hlink"/>
                </a:solidFill>
                <a:hlinkClick r:id="rId3"/>
              </a:rPr>
              <a:t>https://www.youtube.com/watch?v=FT44xI92LCU&amp;t=23s</a:t>
            </a:r>
            <a:r>
              <a:rPr lang="en"/>
              <a:t> (2:41 min)</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37"/>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Muscle Cells</a:t>
            </a:r>
            <a:endParaRPr/>
          </a:p>
        </p:txBody>
      </p:sp>
      <p:sp>
        <p:nvSpPr>
          <p:cNvPr id="216" name="Google Shape;216;p37"/>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000000"/>
                </a:solidFill>
              </a:rPr>
              <a:t>Bones don’t work alone – they need help from the muscles and joints. Muscles pull on the joints, allowing us to move. They also help your body perform other functions so you can grow and remain strong, such as chewing food and then moving it through the digestive system.</a:t>
            </a:r>
            <a:endParaRPr>
              <a:solidFill>
                <a:srgbClr val="000000"/>
              </a:solidFill>
            </a:endParaRPr>
          </a:p>
          <a:p>
            <a:pPr marL="0" lvl="0" indent="0" algn="l" rtl="0">
              <a:spcBef>
                <a:spcPts val="1600"/>
              </a:spcBef>
              <a:spcAft>
                <a:spcPts val="0"/>
              </a:spcAft>
              <a:buNone/>
            </a:pPr>
            <a:r>
              <a:rPr lang="en">
                <a:solidFill>
                  <a:srgbClr val="000000"/>
                </a:solidFill>
              </a:rPr>
              <a:t>The human body has more than 650 muscles, which make up half of a person’s body weight. They are connected to bones by tough, cord-like tissues called tendons, which allow the muscles to pull on bones. If you wiggle your fingers, you can see the tendons on the back of your hand move as they do their work.</a:t>
            </a:r>
            <a:endParaRPr>
              <a:solidFill>
                <a:srgbClr val="000000"/>
              </a:solidFill>
            </a:endParaRPr>
          </a:p>
          <a:p>
            <a:pPr marL="0" lvl="0" indent="0" algn="l" rtl="0">
              <a:spcBef>
                <a:spcPts val="1600"/>
              </a:spcBef>
              <a:spcAft>
                <a:spcPts val="160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38"/>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Muscle Cells</a:t>
            </a:r>
            <a:endParaRPr/>
          </a:p>
        </p:txBody>
      </p:sp>
      <p:sp>
        <p:nvSpPr>
          <p:cNvPr id="222" name="Google Shape;222;p38"/>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rgbClr val="000000"/>
                </a:solidFill>
              </a:rPr>
              <a:t>Humans have three different kinds of muscle:</a:t>
            </a:r>
            <a:endParaRPr sz="1600">
              <a:solidFill>
                <a:srgbClr val="000000"/>
              </a:solidFill>
            </a:endParaRPr>
          </a:p>
          <a:p>
            <a:pPr marL="0" lvl="0" indent="0" algn="l" rtl="0">
              <a:spcBef>
                <a:spcPts val="1600"/>
              </a:spcBef>
              <a:spcAft>
                <a:spcPts val="0"/>
              </a:spcAft>
              <a:buNone/>
            </a:pPr>
            <a:r>
              <a:rPr lang="en" sz="1600">
                <a:solidFill>
                  <a:srgbClr val="000000"/>
                </a:solidFill>
              </a:rPr>
              <a:t>1.  	</a:t>
            </a:r>
            <a:r>
              <a:rPr lang="en" sz="1600" b="1">
                <a:solidFill>
                  <a:srgbClr val="000000"/>
                </a:solidFill>
              </a:rPr>
              <a:t>Skeletal muscle</a:t>
            </a:r>
            <a:r>
              <a:rPr lang="en" sz="1600">
                <a:solidFill>
                  <a:srgbClr val="000000"/>
                </a:solidFill>
              </a:rPr>
              <a:t> is attached to bone, mostly in the legs, arms, and abdomen, chest, neck and face. </a:t>
            </a:r>
            <a:endParaRPr sz="1600">
              <a:solidFill>
                <a:srgbClr val="000000"/>
              </a:solidFill>
            </a:endParaRPr>
          </a:p>
          <a:p>
            <a:pPr marL="914400" lvl="0" indent="-330200" algn="l" rtl="0">
              <a:spcBef>
                <a:spcPts val="1600"/>
              </a:spcBef>
              <a:spcAft>
                <a:spcPts val="0"/>
              </a:spcAft>
              <a:buClr>
                <a:srgbClr val="000000"/>
              </a:buClr>
              <a:buSzPts val="1600"/>
              <a:buChar char="●"/>
            </a:pPr>
            <a:r>
              <a:rPr lang="en" sz="1600">
                <a:solidFill>
                  <a:srgbClr val="000000"/>
                </a:solidFill>
              </a:rPr>
              <a:t>Skeletal muscles are called </a:t>
            </a:r>
            <a:r>
              <a:rPr lang="en" sz="1600" u="sng">
                <a:solidFill>
                  <a:srgbClr val="000000"/>
                </a:solidFill>
              </a:rPr>
              <a:t>striated</a:t>
            </a:r>
            <a:r>
              <a:rPr lang="en" sz="1600">
                <a:solidFill>
                  <a:srgbClr val="000000"/>
                </a:solidFill>
              </a:rPr>
              <a:t> because they are made up of fibers that have horizontal stripes when viewed under a microscope. </a:t>
            </a:r>
            <a:endParaRPr sz="1600">
              <a:solidFill>
                <a:srgbClr val="000000"/>
              </a:solidFill>
            </a:endParaRPr>
          </a:p>
          <a:p>
            <a:pPr marL="914400" lvl="0" indent="-330200" algn="l" rtl="0">
              <a:spcBef>
                <a:spcPts val="1000"/>
              </a:spcBef>
              <a:spcAft>
                <a:spcPts val="0"/>
              </a:spcAft>
              <a:buClr>
                <a:srgbClr val="000000"/>
              </a:buClr>
              <a:buSzPts val="1600"/>
              <a:buChar char="●"/>
            </a:pPr>
            <a:r>
              <a:rPr lang="en" sz="1600">
                <a:solidFill>
                  <a:srgbClr val="000000"/>
                </a:solidFill>
              </a:rPr>
              <a:t>These muscles hold the skeleton together, give the body shape, and help it with everyday movements (known as </a:t>
            </a:r>
            <a:r>
              <a:rPr lang="en" sz="1600" u="sng">
                <a:solidFill>
                  <a:srgbClr val="000000"/>
                </a:solidFill>
              </a:rPr>
              <a:t>voluntary muscles</a:t>
            </a:r>
            <a:r>
              <a:rPr lang="en" sz="1600">
                <a:solidFill>
                  <a:srgbClr val="000000"/>
                </a:solidFill>
              </a:rPr>
              <a:t> because you can control their movement). </a:t>
            </a:r>
            <a:endParaRPr sz="1600">
              <a:solidFill>
                <a:srgbClr val="000000"/>
              </a:solidFill>
            </a:endParaRPr>
          </a:p>
          <a:p>
            <a:pPr marL="914400" lvl="0" indent="-330200" algn="l" rtl="0">
              <a:spcBef>
                <a:spcPts val="1000"/>
              </a:spcBef>
              <a:spcAft>
                <a:spcPts val="0"/>
              </a:spcAft>
              <a:buClr>
                <a:srgbClr val="000000"/>
              </a:buClr>
              <a:buSzPts val="1600"/>
              <a:buChar char="●"/>
            </a:pPr>
            <a:r>
              <a:rPr lang="en" sz="1600">
                <a:solidFill>
                  <a:srgbClr val="000000"/>
                </a:solidFill>
              </a:rPr>
              <a:t>They can </a:t>
            </a:r>
            <a:r>
              <a:rPr lang="en" sz="1600" u="sng">
                <a:solidFill>
                  <a:srgbClr val="000000"/>
                </a:solidFill>
              </a:rPr>
              <a:t>contract</a:t>
            </a:r>
            <a:r>
              <a:rPr lang="en" sz="1600">
                <a:solidFill>
                  <a:srgbClr val="000000"/>
                </a:solidFill>
              </a:rPr>
              <a:t> (shorten or tighten) quickly and powerfully, but they tire easily and have to rest between workouts.</a:t>
            </a:r>
            <a:endParaRPr sz="16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39"/>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Muscle Cells</a:t>
            </a:r>
            <a:endParaRPr/>
          </a:p>
        </p:txBody>
      </p:sp>
      <p:sp>
        <p:nvSpPr>
          <p:cNvPr id="228" name="Google Shape;228;p39"/>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500">
                <a:solidFill>
                  <a:srgbClr val="000000"/>
                </a:solidFill>
              </a:rPr>
              <a:t>2.  	</a:t>
            </a:r>
            <a:r>
              <a:rPr lang="en" sz="1500" b="1">
                <a:solidFill>
                  <a:srgbClr val="000000"/>
                </a:solidFill>
              </a:rPr>
              <a:t>Smooth, or involuntary, muscle</a:t>
            </a:r>
            <a:r>
              <a:rPr lang="en" sz="1500">
                <a:solidFill>
                  <a:srgbClr val="000000"/>
                </a:solidFill>
              </a:rPr>
              <a:t> is also made of fibers, but this type of muscle looks smooth, not striated. </a:t>
            </a:r>
            <a:endParaRPr sz="1500">
              <a:solidFill>
                <a:srgbClr val="000000"/>
              </a:solidFill>
            </a:endParaRPr>
          </a:p>
          <a:p>
            <a:pPr marL="457200" lvl="0" indent="-323850" algn="l" rtl="0">
              <a:spcBef>
                <a:spcPts val="1600"/>
              </a:spcBef>
              <a:spcAft>
                <a:spcPts val="0"/>
              </a:spcAft>
              <a:buClr>
                <a:srgbClr val="000000"/>
              </a:buClr>
              <a:buSzPts val="1500"/>
              <a:buChar char="●"/>
            </a:pPr>
            <a:r>
              <a:rPr lang="en" sz="1500">
                <a:solidFill>
                  <a:srgbClr val="000000"/>
                </a:solidFill>
              </a:rPr>
              <a:t>Generally, we can’t consciously control our smooth muscles; rather, they’re controlled by the nervous system automatically (which is why they’re also called </a:t>
            </a:r>
            <a:r>
              <a:rPr lang="en" sz="1500" u="sng">
                <a:solidFill>
                  <a:srgbClr val="000000"/>
                </a:solidFill>
              </a:rPr>
              <a:t>involuntary</a:t>
            </a:r>
            <a:r>
              <a:rPr lang="en" sz="1500">
                <a:solidFill>
                  <a:srgbClr val="000000"/>
                </a:solidFill>
              </a:rPr>
              <a:t>). </a:t>
            </a:r>
            <a:endParaRPr sz="1500">
              <a:solidFill>
                <a:srgbClr val="000000"/>
              </a:solidFill>
            </a:endParaRPr>
          </a:p>
          <a:p>
            <a:pPr marL="457200" lvl="0" indent="-323850" algn="l" rtl="0">
              <a:spcBef>
                <a:spcPts val="1000"/>
              </a:spcBef>
              <a:spcAft>
                <a:spcPts val="0"/>
              </a:spcAft>
              <a:buClr>
                <a:srgbClr val="000000"/>
              </a:buClr>
              <a:buSzPts val="1500"/>
              <a:buChar char="●"/>
            </a:pPr>
            <a:r>
              <a:rPr lang="en" sz="1500">
                <a:solidFill>
                  <a:srgbClr val="000000"/>
                </a:solidFill>
              </a:rPr>
              <a:t>Examples of smooth muscles are the walls of the stomach and intestines, which help break up food and move it through the digestive system. </a:t>
            </a:r>
            <a:endParaRPr sz="1500">
              <a:solidFill>
                <a:srgbClr val="000000"/>
              </a:solidFill>
            </a:endParaRPr>
          </a:p>
          <a:p>
            <a:pPr marL="457200" lvl="0" indent="-323850" algn="l" rtl="0">
              <a:spcBef>
                <a:spcPts val="1000"/>
              </a:spcBef>
              <a:spcAft>
                <a:spcPts val="0"/>
              </a:spcAft>
              <a:buClr>
                <a:srgbClr val="000000"/>
              </a:buClr>
              <a:buSzPts val="1500"/>
              <a:buChar char="●"/>
            </a:pPr>
            <a:r>
              <a:rPr lang="en" sz="1500">
                <a:solidFill>
                  <a:srgbClr val="000000"/>
                </a:solidFill>
              </a:rPr>
              <a:t>Smooth muscle is also found in the walls of blood vessels, where it squeezes the stream of blood flowing through the vessels to help maintain blood pressure. </a:t>
            </a:r>
            <a:endParaRPr sz="1500">
              <a:solidFill>
                <a:srgbClr val="000000"/>
              </a:solidFill>
            </a:endParaRPr>
          </a:p>
          <a:p>
            <a:pPr marL="457200" lvl="0" indent="-323850" algn="l" rtl="0">
              <a:spcBef>
                <a:spcPts val="1000"/>
              </a:spcBef>
              <a:spcAft>
                <a:spcPts val="0"/>
              </a:spcAft>
              <a:buClr>
                <a:srgbClr val="000000"/>
              </a:buClr>
              <a:buSzPts val="1500"/>
              <a:buChar char="●"/>
            </a:pPr>
            <a:r>
              <a:rPr lang="en" sz="1500">
                <a:solidFill>
                  <a:srgbClr val="000000"/>
                </a:solidFill>
              </a:rPr>
              <a:t>Smooth muscles take </a:t>
            </a:r>
            <a:r>
              <a:rPr lang="en" sz="1500" u="sng">
                <a:solidFill>
                  <a:srgbClr val="000000"/>
                </a:solidFill>
              </a:rPr>
              <a:t>longer</a:t>
            </a:r>
            <a:r>
              <a:rPr lang="en" sz="1500">
                <a:solidFill>
                  <a:srgbClr val="000000"/>
                </a:solidFill>
              </a:rPr>
              <a:t> to contract than skeletal muscles do, but </a:t>
            </a:r>
            <a:r>
              <a:rPr lang="en" sz="1500" u="sng">
                <a:solidFill>
                  <a:srgbClr val="000000"/>
                </a:solidFill>
              </a:rPr>
              <a:t>they can stay contracted for a long time</a:t>
            </a:r>
            <a:r>
              <a:rPr lang="en" sz="1500">
                <a:solidFill>
                  <a:srgbClr val="000000"/>
                </a:solidFill>
              </a:rPr>
              <a:t> because they don’t tire easily.</a:t>
            </a:r>
            <a:endParaRPr sz="15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40"/>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Muscle Cells</a:t>
            </a:r>
            <a:endParaRPr/>
          </a:p>
        </p:txBody>
      </p:sp>
      <p:sp>
        <p:nvSpPr>
          <p:cNvPr id="234" name="Google Shape;234;p40"/>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000000"/>
                </a:solidFill>
              </a:rPr>
              <a:t>3.  	</a:t>
            </a:r>
            <a:r>
              <a:rPr lang="en" b="1">
                <a:solidFill>
                  <a:srgbClr val="000000"/>
                </a:solidFill>
              </a:rPr>
              <a:t>Cardiac muscle</a:t>
            </a:r>
            <a:r>
              <a:rPr lang="en">
                <a:solidFill>
                  <a:srgbClr val="000000"/>
                </a:solidFill>
              </a:rPr>
              <a:t> is found in the heart. </a:t>
            </a:r>
            <a:endParaRPr>
              <a:solidFill>
                <a:srgbClr val="000000"/>
              </a:solidFill>
            </a:endParaRPr>
          </a:p>
          <a:p>
            <a:pPr marL="457200" lvl="0" indent="-342900" algn="l" rtl="0">
              <a:spcBef>
                <a:spcPts val="1600"/>
              </a:spcBef>
              <a:spcAft>
                <a:spcPts val="0"/>
              </a:spcAft>
              <a:buClr>
                <a:srgbClr val="000000"/>
              </a:buClr>
              <a:buSzPts val="1800"/>
              <a:buChar char="●"/>
            </a:pPr>
            <a:r>
              <a:rPr lang="en">
                <a:solidFill>
                  <a:srgbClr val="000000"/>
                </a:solidFill>
              </a:rPr>
              <a:t>The walls of the heart’s chambers are composed almost entirely of cardiac muscle fibers. </a:t>
            </a:r>
            <a:endParaRPr>
              <a:solidFill>
                <a:srgbClr val="000000"/>
              </a:solidFill>
            </a:endParaRPr>
          </a:p>
          <a:p>
            <a:pPr marL="457200" lvl="0" indent="-342900" algn="l" rtl="0">
              <a:spcBef>
                <a:spcPts val="1000"/>
              </a:spcBef>
              <a:spcAft>
                <a:spcPts val="0"/>
              </a:spcAft>
              <a:buClr>
                <a:srgbClr val="000000"/>
              </a:buClr>
              <a:buSzPts val="1800"/>
              <a:buChar char="●"/>
            </a:pPr>
            <a:r>
              <a:rPr lang="en">
                <a:solidFill>
                  <a:srgbClr val="000000"/>
                </a:solidFill>
              </a:rPr>
              <a:t>Cardiac muscle is also an </a:t>
            </a:r>
            <a:r>
              <a:rPr lang="en" u="sng">
                <a:solidFill>
                  <a:srgbClr val="000000"/>
                </a:solidFill>
              </a:rPr>
              <a:t>involuntary</a:t>
            </a:r>
            <a:r>
              <a:rPr lang="en">
                <a:solidFill>
                  <a:srgbClr val="000000"/>
                </a:solidFill>
              </a:rPr>
              <a:t> type of muscle. </a:t>
            </a:r>
            <a:endParaRPr>
              <a:solidFill>
                <a:srgbClr val="000000"/>
              </a:solidFill>
            </a:endParaRPr>
          </a:p>
          <a:p>
            <a:pPr marL="457200" lvl="0" indent="-342900" algn="l" rtl="0">
              <a:spcBef>
                <a:spcPts val="1000"/>
              </a:spcBef>
              <a:spcAft>
                <a:spcPts val="0"/>
              </a:spcAft>
              <a:buClr>
                <a:srgbClr val="000000"/>
              </a:buClr>
              <a:buSzPts val="1800"/>
              <a:buChar char="●"/>
            </a:pPr>
            <a:r>
              <a:rPr lang="en">
                <a:solidFill>
                  <a:srgbClr val="000000"/>
                </a:solidFill>
              </a:rPr>
              <a:t>Its rhythmic, powerful contractions force blood out of the heart as it beats.</a:t>
            </a:r>
            <a:endParaRPr>
              <a:solidFill>
                <a:srgbClr val="000000"/>
              </a:solidFill>
            </a:endParaRPr>
          </a:p>
          <a:p>
            <a:pPr marL="0" lvl="0" indent="0" algn="l" rtl="0">
              <a:spcBef>
                <a:spcPts val="1600"/>
              </a:spcBef>
              <a:spcAft>
                <a:spcPts val="160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41"/>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Muscle Cells</a:t>
            </a:r>
            <a:endParaRPr/>
          </a:p>
        </p:txBody>
      </p:sp>
      <p:pic>
        <p:nvPicPr>
          <p:cNvPr id="240" name="Google Shape;240;p41"/>
          <p:cNvPicPr preferRelativeResize="0"/>
          <p:nvPr/>
        </p:nvPicPr>
        <p:blipFill>
          <a:blip r:embed="rId3">
            <a:alphaModFix/>
          </a:blip>
          <a:stretch>
            <a:fillRect/>
          </a:stretch>
        </p:blipFill>
        <p:spPr>
          <a:xfrm>
            <a:off x="3230225" y="807025"/>
            <a:ext cx="5895225" cy="3946475"/>
          </a:xfrm>
          <a:prstGeom prst="rect">
            <a:avLst/>
          </a:prstGeom>
          <a:noFill/>
          <a:ln>
            <a:noFill/>
          </a:ln>
        </p:spPr>
      </p:pic>
      <p:sp>
        <p:nvSpPr>
          <p:cNvPr id="241" name="Google Shape;241;p41"/>
          <p:cNvSpPr txBox="1"/>
          <p:nvPr/>
        </p:nvSpPr>
        <p:spPr>
          <a:xfrm>
            <a:off x="415625" y="1151900"/>
            <a:ext cx="2814600" cy="3871500"/>
          </a:xfrm>
          <a:prstGeom prst="rect">
            <a:avLst/>
          </a:prstGeom>
          <a:noFill/>
          <a:ln>
            <a:noFill/>
          </a:ln>
        </p:spPr>
        <p:txBody>
          <a:bodyPr spcFirstLastPara="1" wrap="square" lIns="91425" tIns="91425" rIns="91425" bIns="91425" anchor="t" anchorCtr="0">
            <a:noAutofit/>
          </a:bodyPr>
          <a:lstStyle/>
          <a:p>
            <a:pPr marL="457200" lvl="0" indent="-342900" algn="l" rtl="0">
              <a:spcBef>
                <a:spcPts val="0"/>
              </a:spcBef>
              <a:spcAft>
                <a:spcPts val="0"/>
              </a:spcAft>
              <a:buSzPts val="1800"/>
              <a:buFont typeface="Open Sans"/>
              <a:buChar char="●"/>
            </a:pPr>
            <a:r>
              <a:rPr lang="en" sz="1800">
                <a:latin typeface="Open Sans"/>
                <a:ea typeface="Open Sans"/>
                <a:cs typeface="Open Sans"/>
                <a:sym typeface="Open Sans"/>
              </a:rPr>
              <a:t>What do you notice about the </a:t>
            </a:r>
            <a:r>
              <a:rPr lang="en" sz="1800" b="1">
                <a:latin typeface="Open Sans"/>
                <a:ea typeface="Open Sans"/>
                <a:cs typeface="Open Sans"/>
                <a:sym typeface="Open Sans"/>
              </a:rPr>
              <a:t>similarities</a:t>
            </a:r>
            <a:r>
              <a:rPr lang="en" sz="1800">
                <a:latin typeface="Open Sans"/>
                <a:ea typeface="Open Sans"/>
                <a:cs typeface="Open Sans"/>
                <a:sym typeface="Open Sans"/>
              </a:rPr>
              <a:t> between the types of muscle cells?</a:t>
            </a:r>
            <a:endParaRPr sz="1800">
              <a:latin typeface="Open Sans"/>
              <a:ea typeface="Open Sans"/>
              <a:cs typeface="Open Sans"/>
              <a:sym typeface="Open Sans"/>
            </a:endParaRPr>
          </a:p>
          <a:p>
            <a:pPr marL="0" lvl="0" indent="0" algn="l" rtl="0">
              <a:spcBef>
                <a:spcPts val="0"/>
              </a:spcBef>
              <a:spcAft>
                <a:spcPts val="0"/>
              </a:spcAft>
              <a:buNone/>
            </a:pPr>
            <a:endParaRPr sz="1800">
              <a:latin typeface="Open Sans"/>
              <a:ea typeface="Open Sans"/>
              <a:cs typeface="Open Sans"/>
              <a:sym typeface="Open Sans"/>
            </a:endParaRPr>
          </a:p>
          <a:p>
            <a:pPr marL="457200" lvl="0" indent="-342900" algn="l" rtl="0">
              <a:spcBef>
                <a:spcPts val="0"/>
              </a:spcBef>
              <a:spcAft>
                <a:spcPts val="0"/>
              </a:spcAft>
              <a:buSzPts val="1800"/>
              <a:buFont typeface="Open Sans"/>
              <a:buChar char="●"/>
            </a:pPr>
            <a:r>
              <a:rPr lang="en" sz="1800">
                <a:latin typeface="Open Sans"/>
                <a:ea typeface="Open Sans"/>
                <a:cs typeface="Open Sans"/>
                <a:sym typeface="Open Sans"/>
              </a:rPr>
              <a:t>What are the main </a:t>
            </a:r>
            <a:r>
              <a:rPr lang="en" sz="1800" b="1">
                <a:latin typeface="Open Sans"/>
                <a:ea typeface="Open Sans"/>
                <a:cs typeface="Open Sans"/>
                <a:sym typeface="Open Sans"/>
              </a:rPr>
              <a:t>differences</a:t>
            </a:r>
            <a:r>
              <a:rPr lang="en" sz="1800">
                <a:latin typeface="Open Sans"/>
                <a:ea typeface="Open Sans"/>
                <a:cs typeface="Open Sans"/>
                <a:sym typeface="Open Sans"/>
              </a:rPr>
              <a:t> between each of the muscle cells?</a:t>
            </a:r>
            <a:endParaRPr sz="1800">
              <a:latin typeface="Open Sans"/>
              <a:ea typeface="Open Sans"/>
              <a:cs typeface="Open Sans"/>
              <a:sym typeface="Open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42"/>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Muscle Cells</a:t>
            </a:r>
            <a:endParaRPr/>
          </a:p>
        </p:txBody>
      </p:sp>
      <p:sp>
        <p:nvSpPr>
          <p:cNvPr id="247" name="Google Shape;247;p42"/>
          <p:cNvSpPr txBox="1">
            <a:spLocks noGrp="1"/>
          </p:cNvSpPr>
          <p:nvPr>
            <p:ph type="body" idx="1"/>
          </p:nvPr>
        </p:nvSpPr>
        <p:spPr>
          <a:xfrm>
            <a:off x="311700" y="1100075"/>
            <a:ext cx="8520600" cy="330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b="1">
                <a:solidFill>
                  <a:srgbClr val="000000"/>
                </a:solidFill>
              </a:rPr>
              <a:t>Our Nonstop Muscles</a:t>
            </a:r>
            <a:endParaRPr sz="1600" b="1">
              <a:solidFill>
                <a:srgbClr val="000000"/>
              </a:solidFill>
            </a:endParaRPr>
          </a:p>
          <a:p>
            <a:pPr marL="0" lvl="0" indent="0" algn="l" rtl="0">
              <a:spcBef>
                <a:spcPts val="1600"/>
              </a:spcBef>
              <a:spcAft>
                <a:spcPts val="0"/>
              </a:spcAft>
              <a:buNone/>
            </a:pPr>
            <a:r>
              <a:rPr lang="en" sz="1600">
                <a:solidFill>
                  <a:srgbClr val="000000"/>
                </a:solidFill>
              </a:rPr>
              <a:t>Even when we sit perfectly still, muscles throughout the body are constantly moving. Muscles enable the heart to beat, the chest to rise and fall during breathing, and blood vessels to help regulate the pressure and flow of blood through the body. When we smile and talk, muscles help us to communicate, and when we exercise, they help us to stay physically fit and healthy.</a:t>
            </a:r>
            <a:endParaRPr sz="1600">
              <a:solidFill>
                <a:srgbClr val="000000"/>
              </a:solidFill>
            </a:endParaRPr>
          </a:p>
          <a:p>
            <a:pPr marL="0" lvl="0" indent="0" algn="l" rtl="0">
              <a:spcBef>
                <a:spcPts val="1600"/>
              </a:spcBef>
              <a:spcAft>
                <a:spcPts val="0"/>
              </a:spcAft>
              <a:buNone/>
            </a:pPr>
            <a:r>
              <a:rPr lang="en" sz="1600">
                <a:solidFill>
                  <a:srgbClr val="000000"/>
                </a:solidFill>
              </a:rPr>
              <a:t>The movements your muscles make are coordinated by </a:t>
            </a:r>
            <a:r>
              <a:rPr lang="en" sz="1600" b="1">
                <a:solidFill>
                  <a:srgbClr val="000000"/>
                </a:solidFill>
              </a:rPr>
              <a:t>the brain and nervous system</a:t>
            </a:r>
            <a:r>
              <a:rPr lang="en" sz="1600">
                <a:solidFill>
                  <a:srgbClr val="000000"/>
                </a:solidFill>
              </a:rPr>
              <a:t>. The </a:t>
            </a:r>
            <a:r>
              <a:rPr lang="en" sz="1600" u="sng">
                <a:solidFill>
                  <a:srgbClr val="000000"/>
                </a:solidFill>
              </a:rPr>
              <a:t>involuntary muscles</a:t>
            </a:r>
            <a:r>
              <a:rPr lang="en" sz="1600">
                <a:solidFill>
                  <a:srgbClr val="000000"/>
                </a:solidFill>
              </a:rPr>
              <a:t> are controlled by structures deep within the brain and upper part of the spinal cord called the </a:t>
            </a:r>
            <a:r>
              <a:rPr lang="en" sz="1600" b="1">
                <a:solidFill>
                  <a:srgbClr val="000000"/>
                </a:solidFill>
              </a:rPr>
              <a:t>brain stem</a:t>
            </a:r>
            <a:r>
              <a:rPr lang="en" sz="1600">
                <a:solidFill>
                  <a:srgbClr val="000000"/>
                </a:solidFill>
              </a:rPr>
              <a:t>. The </a:t>
            </a:r>
            <a:r>
              <a:rPr lang="en" sz="1600" u="sng">
                <a:solidFill>
                  <a:srgbClr val="000000"/>
                </a:solidFill>
              </a:rPr>
              <a:t>voluntary muscles </a:t>
            </a:r>
            <a:r>
              <a:rPr lang="en" sz="1600">
                <a:solidFill>
                  <a:srgbClr val="000000"/>
                </a:solidFill>
              </a:rPr>
              <a:t>are regulated by the parts of the brain known as the </a:t>
            </a:r>
            <a:r>
              <a:rPr lang="en" sz="1600" b="1">
                <a:solidFill>
                  <a:srgbClr val="000000"/>
                </a:solidFill>
              </a:rPr>
              <a:t>cerebral motor cortex</a:t>
            </a:r>
            <a:r>
              <a:rPr lang="en" sz="1600">
                <a:solidFill>
                  <a:srgbClr val="000000"/>
                </a:solidFill>
              </a:rPr>
              <a:t> and </a:t>
            </a:r>
            <a:r>
              <a:rPr lang="en" sz="1600" b="1">
                <a:solidFill>
                  <a:srgbClr val="000000"/>
                </a:solidFill>
              </a:rPr>
              <a:t>the cerebellum.</a:t>
            </a:r>
            <a:endParaRPr sz="1600" b="1">
              <a:solidFill>
                <a:srgbClr val="000000"/>
              </a:solidFill>
            </a:endParaRPr>
          </a:p>
          <a:p>
            <a:pPr marL="0" lvl="0" indent="0" algn="l" rtl="0">
              <a:spcBef>
                <a:spcPts val="1600"/>
              </a:spcBef>
              <a:spcAft>
                <a:spcPts val="160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43"/>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Muscle Cells</a:t>
            </a:r>
            <a:endParaRPr/>
          </a:p>
        </p:txBody>
      </p:sp>
      <p:sp>
        <p:nvSpPr>
          <p:cNvPr id="253" name="Google Shape;253;p43"/>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rgbClr val="000000"/>
                </a:solidFill>
              </a:rPr>
              <a:t>When you decide to move, </a:t>
            </a:r>
            <a:r>
              <a:rPr lang="en" sz="1600" b="1">
                <a:solidFill>
                  <a:srgbClr val="000000"/>
                </a:solidFill>
              </a:rPr>
              <a:t>the motor cortex</a:t>
            </a:r>
            <a:r>
              <a:rPr lang="en" sz="1600">
                <a:solidFill>
                  <a:srgbClr val="000000"/>
                </a:solidFill>
              </a:rPr>
              <a:t> sends an electrical signal through the spinal cord and peripheral nerves to the muscles, causing them to contract. </a:t>
            </a:r>
            <a:r>
              <a:rPr lang="en" sz="1600" u="sng">
                <a:solidFill>
                  <a:srgbClr val="000000"/>
                </a:solidFill>
              </a:rPr>
              <a:t>The motor cortex on the right side of the brain controls the muscles on the left side of the body and vice versa</a:t>
            </a:r>
            <a:r>
              <a:rPr lang="en" sz="1600">
                <a:solidFill>
                  <a:srgbClr val="000000"/>
                </a:solidFill>
              </a:rPr>
              <a:t>.</a:t>
            </a:r>
            <a:endParaRPr sz="1600">
              <a:solidFill>
                <a:srgbClr val="000000"/>
              </a:solidFill>
            </a:endParaRPr>
          </a:p>
          <a:p>
            <a:pPr marL="0" lvl="0" indent="0" algn="l" rtl="0">
              <a:spcBef>
                <a:spcPts val="1600"/>
              </a:spcBef>
              <a:spcAft>
                <a:spcPts val="0"/>
              </a:spcAft>
              <a:buNone/>
            </a:pPr>
            <a:r>
              <a:rPr lang="en" sz="1600">
                <a:solidFill>
                  <a:srgbClr val="000000"/>
                </a:solidFill>
              </a:rPr>
              <a:t>The </a:t>
            </a:r>
            <a:r>
              <a:rPr lang="en" sz="1600" b="1">
                <a:solidFill>
                  <a:srgbClr val="000000"/>
                </a:solidFill>
              </a:rPr>
              <a:t>cerebellum</a:t>
            </a:r>
            <a:r>
              <a:rPr lang="en" sz="1600">
                <a:solidFill>
                  <a:srgbClr val="000000"/>
                </a:solidFill>
              </a:rPr>
              <a:t> coordinates the muscle movements ordered by the motor cortex. Sensors in the muscles and joints send messages back through peripheral nerves to tell the cerebellum and other parts of the brain where and how the arm or leg is moving and what position it’s in. This feedback results in smooth, coordinated motion. If you want to lift your arm, your brain sends a message to the muscles in your arm and you move it. When you run, the messages to the brain are more involved, because many muscles have to work in rhythm.</a:t>
            </a:r>
            <a:endParaRPr sz="1600">
              <a:solidFill>
                <a:srgbClr val="000000"/>
              </a:solidFill>
            </a:endParaRPr>
          </a:p>
          <a:p>
            <a:pPr marL="0" lvl="0" indent="0" algn="l" rtl="0">
              <a:spcBef>
                <a:spcPts val="1600"/>
              </a:spcBef>
              <a:spcAft>
                <a:spcPts val="160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6"/>
          <p:cNvSpPr txBox="1">
            <a:spLocks noGrp="1"/>
          </p:cNvSpPr>
          <p:nvPr>
            <p:ph type="title"/>
          </p:nvPr>
        </p:nvSpPr>
        <p:spPr>
          <a:xfrm>
            <a:off x="311700" y="41217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Nerve Cells</a:t>
            </a:r>
            <a:endParaRPr/>
          </a:p>
        </p:txBody>
      </p:sp>
      <p:sp>
        <p:nvSpPr>
          <p:cNvPr id="149" name="Google Shape;149;p26"/>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human body is made up of trillions of cells.  Cells of the nervous system, called nerve cells or </a:t>
            </a:r>
            <a:r>
              <a:rPr lang="en" b="1"/>
              <a:t>neurons</a:t>
            </a:r>
            <a:r>
              <a:rPr lang="en"/>
              <a:t>, are specialized to carry “messages” through an electrochemical process.  </a:t>
            </a:r>
            <a:endParaRPr/>
          </a:p>
          <a:p>
            <a:pPr marL="0" lvl="0" indent="0" algn="l" rtl="0">
              <a:spcBef>
                <a:spcPts val="1600"/>
              </a:spcBef>
              <a:spcAft>
                <a:spcPts val="0"/>
              </a:spcAft>
              <a:buNone/>
            </a:pPr>
            <a:r>
              <a:rPr lang="en"/>
              <a:t>The human brain has approximately 100 billion neurons.  </a:t>
            </a:r>
            <a:endParaRPr/>
          </a:p>
          <a:p>
            <a:pPr marL="0" lvl="0" indent="0" algn="l" rtl="0">
              <a:spcBef>
                <a:spcPts val="1600"/>
              </a:spcBef>
              <a:spcAft>
                <a:spcPts val="1600"/>
              </a:spcAft>
              <a:buNone/>
            </a:pPr>
            <a:r>
              <a:rPr lang="en"/>
              <a:t>Neurons come in many different shapes and sizes.  Some of the smallest neurons have cell bodies that are only 4 microns wide.  Some of the biggest neurons have cell bodies that are 100 microns wide (Remember, 1 micron is equal to one thousandth of a millimeter!).</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44"/>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Muscle Cells</a:t>
            </a:r>
            <a:endParaRPr/>
          </a:p>
        </p:txBody>
      </p:sp>
      <p:sp>
        <p:nvSpPr>
          <p:cNvPr id="259" name="Google Shape;259;p44"/>
          <p:cNvSpPr txBox="1">
            <a:spLocks noGrp="1"/>
          </p:cNvSpPr>
          <p:nvPr>
            <p:ph type="body" idx="1"/>
          </p:nvPr>
        </p:nvSpPr>
        <p:spPr>
          <a:xfrm>
            <a:off x="311700" y="1152425"/>
            <a:ext cx="8520600" cy="330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000000"/>
                </a:solidFill>
              </a:rPr>
              <a:t>Muscles move body parts by contracting and then relaxing. Muscles can pull bones, but they can’t </a:t>
            </a:r>
            <a:r>
              <a:rPr lang="en" b="1">
                <a:solidFill>
                  <a:srgbClr val="000000"/>
                </a:solidFill>
              </a:rPr>
              <a:t>push them back to the original position</a:t>
            </a:r>
            <a:r>
              <a:rPr lang="en">
                <a:solidFill>
                  <a:srgbClr val="000000"/>
                </a:solidFill>
              </a:rPr>
              <a:t>. So they work in pairs of </a:t>
            </a:r>
            <a:r>
              <a:rPr lang="en" u="sng">
                <a:solidFill>
                  <a:srgbClr val="000000"/>
                </a:solidFill>
              </a:rPr>
              <a:t>flexors</a:t>
            </a:r>
            <a:r>
              <a:rPr lang="en">
                <a:solidFill>
                  <a:srgbClr val="000000"/>
                </a:solidFill>
              </a:rPr>
              <a:t> and </a:t>
            </a:r>
            <a:r>
              <a:rPr lang="en" u="sng">
                <a:solidFill>
                  <a:srgbClr val="000000"/>
                </a:solidFill>
              </a:rPr>
              <a:t>extensors</a:t>
            </a:r>
            <a:r>
              <a:rPr lang="en">
                <a:solidFill>
                  <a:srgbClr val="000000"/>
                </a:solidFill>
              </a:rPr>
              <a:t>. </a:t>
            </a:r>
            <a:endParaRPr>
              <a:solidFill>
                <a:srgbClr val="000000"/>
              </a:solidFill>
            </a:endParaRPr>
          </a:p>
          <a:p>
            <a:pPr marL="0" lvl="0" indent="0" algn="l" rtl="0">
              <a:spcBef>
                <a:spcPts val="1600"/>
              </a:spcBef>
              <a:spcAft>
                <a:spcPts val="0"/>
              </a:spcAft>
              <a:buNone/>
            </a:pPr>
            <a:r>
              <a:rPr lang="en">
                <a:solidFill>
                  <a:srgbClr val="000000"/>
                </a:solidFill>
              </a:rPr>
              <a:t>The </a:t>
            </a:r>
            <a:r>
              <a:rPr lang="en" b="1">
                <a:solidFill>
                  <a:srgbClr val="000000"/>
                </a:solidFill>
              </a:rPr>
              <a:t>flexor </a:t>
            </a:r>
            <a:r>
              <a:rPr lang="en">
                <a:solidFill>
                  <a:srgbClr val="000000"/>
                </a:solidFill>
              </a:rPr>
              <a:t>contracts to bend a limb at a joint. Then, when the movement is completed, the flexor relaxes and the </a:t>
            </a:r>
            <a:r>
              <a:rPr lang="en" b="1">
                <a:solidFill>
                  <a:srgbClr val="000000"/>
                </a:solidFill>
              </a:rPr>
              <a:t>extensor</a:t>
            </a:r>
            <a:r>
              <a:rPr lang="en">
                <a:solidFill>
                  <a:srgbClr val="000000"/>
                </a:solidFill>
              </a:rPr>
              <a:t> contracts to extend or straighten the limb at the same joint. </a:t>
            </a:r>
            <a:endParaRPr>
              <a:solidFill>
                <a:srgbClr val="000000"/>
              </a:solidFill>
            </a:endParaRPr>
          </a:p>
          <a:p>
            <a:pPr marL="0" lvl="0" indent="0" algn="l" rtl="0">
              <a:spcBef>
                <a:spcPts val="1600"/>
              </a:spcBef>
              <a:spcAft>
                <a:spcPts val="0"/>
              </a:spcAft>
              <a:buNone/>
            </a:pPr>
            <a:r>
              <a:rPr lang="en">
                <a:solidFill>
                  <a:srgbClr val="000000"/>
                </a:solidFill>
              </a:rPr>
              <a:t>For example, the biceps muscle, in the front of the upper arm, is a flexor and the triceps, at the back of the upper arm, is an extensor. When you bend at your elbow, the biceps contracts and then the biceps relaxes and the triceps contracts to straighten the elbow.</a:t>
            </a:r>
            <a:endParaRPr>
              <a:solidFill>
                <a:srgbClr val="000000"/>
              </a:solidFill>
            </a:endParaRPr>
          </a:p>
          <a:p>
            <a:pPr marL="0" lvl="0" indent="0" algn="l" rtl="0">
              <a:spcBef>
                <a:spcPts val="1600"/>
              </a:spcBef>
              <a:spcAft>
                <a:spcPts val="160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pic>
        <p:nvPicPr>
          <p:cNvPr id="264" name="Google Shape;264;p45"/>
          <p:cNvPicPr preferRelativeResize="0"/>
          <p:nvPr/>
        </p:nvPicPr>
        <p:blipFill>
          <a:blip r:embed="rId3">
            <a:alphaModFix/>
          </a:blip>
          <a:stretch>
            <a:fillRect/>
          </a:stretch>
        </p:blipFill>
        <p:spPr>
          <a:xfrm>
            <a:off x="4477000" y="445027"/>
            <a:ext cx="4355300" cy="4591000"/>
          </a:xfrm>
          <a:prstGeom prst="rect">
            <a:avLst/>
          </a:prstGeom>
          <a:noFill/>
          <a:ln>
            <a:noFill/>
          </a:ln>
        </p:spPr>
      </p:pic>
      <p:pic>
        <p:nvPicPr>
          <p:cNvPr id="265" name="Google Shape;265;p45"/>
          <p:cNvPicPr preferRelativeResize="0"/>
          <p:nvPr/>
        </p:nvPicPr>
        <p:blipFill>
          <a:blip r:embed="rId4">
            <a:alphaModFix/>
          </a:blip>
          <a:stretch>
            <a:fillRect/>
          </a:stretch>
        </p:blipFill>
        <p:spPr>
          <a:xfrm>
            <a:off x="211775" y="1221000"/>
            <a:ext cx="4172199" cy="2701499"/>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46"/>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Skeletal Muscle Contraction: M Lines and Z Lines</a:t>
            </a:r>
            <a:endParaRPr/>
          </a:p>
        </p:txBody>
      </p:sp>
      <p:sp>
        <p:nvSpPr>
          <p:cNvPr id="271" name="Google Shape;271;p46"/>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Skeletal muscle fibers are composed of many myofibrils.</a:t>
            </a:r>
            <a:endParaRPr/>
          </a:p>
          <a:p>
            <a:pPr marL="457200" lvl="0" indent="-342900" algn="l" rtl="0">
              <a:spcBef>
                <a:spcPts val="1000"/>
              </a:spcBef>
              <a:spcAft>
                <a:spcPts val="0"/>
              </a:spcAft>
              <a:buSzPts val="1800"/>
              <a:buChar char="●"/>
            </a:pPr>
            <a:r>
              <a:rPr lang="en"/>
              <a:t>Myofibrils contain units called </a:t>
            </a:r>
            <a:r>
              <a:rPr lang="en" u="sng"/>
              <a:t>sarcomeres</a:t>
            </a:r>
            <a:r>
              <a:rPr lang="en"/>
              <a:t>.</a:t>
            </a:r>
            <a:endParaRPr/>
          </a:p>
          <a:p>
            <a:pPr marL="457200" lvl="0" indent="-342900" algn="l" rtl="0">
              <a:spcBef>
                <a:spcPts val="1000"/>
              </a:spcBef>
              <a:spcAft>
                <a:spcPts val="0"/>
              </a:spcAft>
              <a:buSzPts val="1800"/>
              <a:buChar char="●"/>
            </a:pPr>
            <a:r>
              <a:rPr lang="en"/>
              <a:t>Each sarcomere consists of alternating thick and thin protein filaments, giving skeletal muscles its striated appearance.  The muscle contracts when these filaments slide past each other.</a:t>
            </a:r>
            <a:endParaRPr/>
          </a:p>
          <a:p>
            <a:pPr marL="457200" lvl="0" indent="-342900" algn="l" rtl="0">
              <a:spcBef>
                <a:spcPts val="1000"/>
              </a:spcBef>
              <a:spcAft>
                <a:spcPts val="0"/>
              </a:spcAft>
              <a:buSzPts val="1800"/>
              <a:buChar char="●"/>
            </a:pPr>
            <a:r>
              <a:rPr lang="en"/>
              <a:t>The thick filaments are </a:t>
            </a:r>
            <a:r>
              <a:rPr lang="en" u="sng"/>
              <a:t>myosin</a:t>
            </a:r>
            <a:r>
              <a:rPr lang="en"/>
              <a:t>, which are anchored at the center of the sarcomere, called the </a:t>
            </a:r>
            <a:r>
              <a:rPr lang="en" b="1">
                <a:solidFill>
                  <a:srgbClr val="FF0000"/>
                </a:solidFill>
              </a:rPr>
              <a:t>M Line</a:t>
            </a:r>
            <a:r>
              <a:rPr lang="en"/>
              <a:t>.</a:t>
            </a:r>
            <a:endParaRPr/>
          </a:p>
          <a:p>
            <a:pPr marL="457200" lvl="0" indent="-342900" algn="l" rtl="0">
              <a:spcBef>
                <a:spcPts val="1000"/>
              </a:spcBef>
              <a:spcAft>
                <a:spcPts val="0"/>
              </a:spcAft>
              <a:buSzPts val="1800"/>
              <a:buChar char="●"/>
            </a:pPr>
            <a:r>
              <a:rPr lang="en"/>
              <a:t>The thin filaments are composed of </a:t>
            </a:r>
            <a:r>
              <a:rPr lang="en" u="sng"/>
              <a:t>actin</a:t>
            </a:r>
            <a:r>
              <a:rPr lang="en"/>
              <a:t>, which are anchored to the </a:t>
            </a:r>
            <a:r>
              <a:rPr lang="en" b="1">
                <a:solidFill>
                  <a:srgbClr val="FF0000"/>
                </a:solidFill>
              </a:rPr>
              <a:t>Z lines</a:t>
            </a:r>
            <a:r>
              <a:rPr lang="en"/>
              <a:t> on the outer edges of the sarcomere.</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pic>
        <p:nvPicPr>
          <p:cNvPr id="276" name="Google Shape;276;p47" descr="Image result for m line and z line"/>
          <p:cNvPicPr preferRelativeResize="0"/>
          <p:nvPr/>
        </p:nvPicPr>
        <p:blipFill>
          <a:blip r:embed="rId3">
            <a:alphaModFix/>
          </a:blip>
          <a:stretch>
            <a:fillRect/>
          </a:stretch>
        </p:blipFill>
        <p:spPr>
          <a:xfrm>
            <a:off x="1549400" y="127725"/>
            <a:ext cx="6045199" cy="4533899"/>
          </a:xfrm>
          <a:prstGeom prst="rect">
            <a:avLst/>
          </a:prstGeom>
          <a:noFill/>
          <a:ln>
            <a:noFill/>
          </a:ln>
        </p:spPr>
      </p:pic>
      <p:sp>
        <p:nvSpPr>
          <p:cNvPr id="277" name="Google Shape;277;p47"/>
          <p:cNvSpPr/>
          <p:nvPr/>
        </p:nvSpPr>
        <p:spPr>
          <a:xfrm>
            <a:off x="3934725" y="2762925"/>
            <a:ext cx="715500" cy="456300"/>
          </a:xfrm>
          <a:prstGeom prst="ellipse">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47"/>
          <p:cNvSpPr/>
          <p:nvPr/>
        </p:nvSpPr>
        <p:spPr>
          <a:xfrm>
            <a:off x="6480025" y="2762925"/>
            <a:ext cx="715500" cy="456300"/>
          </a:xfrm>
          <a:prstGeom prst="ellipse">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48"/>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Skeletal Muscle Contraction: M Lines and Z Lines</a:t>
            </a:r>
            <a:endParaRPr/>
          </a:p>
          <a:p>
            <a:pPr marL="0" lvl="0" indent="0" algn="l" rtl="0">
              <a:spcBef>
                <a:spcPts val="0"/>
              </a:spcBef>
              <a:spcAft>
                <a:spcPts val="0"/>
              </a:spcAft>
              <a:buClr>
                <a:srgbClr val="000000"/>
              </a:buClr>
              <a:buSzPts val="1100"/>
              <a:buFont typeface="Arial"/>
              <a:buNone/>
            </a:pPr>
            <a:endParaRPr/>
          </a:p>
          <a:p>
            <a:pPr marL="0" lvl="0" indent="0" algn="l" rtl="0">
              <a:spcBef>
                <a:spcPts val="0"/>
              </a:spcBef>
              <a:spcAft>
                <a:spcPts val="0"/>
              </a:spcAft>
              <a:buNone/>
            </a:pPr>
            <a:endParaRPr/>
          </a:p>
        </p:txBody>
      </p:sp>
      <p:sp>
        <p:nvSpPr>
          <p:cNvPr id="284" name="Google Shape;284;p48"/>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When a skeletal muscle contracts:</a:t>
            </a:r>
            <a:endParaRPr/>
          </a:p>
          <a:p>
            <a:pPr marL="457200" lvl="0" indent="-342900" algn="l" rtl="0">
              <a:spcBef>
                <a:spcPts val="1600"/>
              </a:spcBef>
              <a:spcAft>
                <a:spcPts val="0"/>
              </a:spcAft>
              <a:buSzPts val="1800"/>
              <a:buAutoNum type="arabicPeriod"/>
            </a:pPr>
            <a:r>
              <a:rPr lang="en"/>
              <a:t>The sarcomere shortens from both sides when actin filaments slide along the myosin filaments. The myosin filament actually pulls the actin along its length, </a:t>
            </a:r>
            <a:r>
              <a:rPr lang="en" b="1"/>
              <a:t>using ATP</a:t>
            </a:r>
            <a:r>
              <a:rPr lang="en"/>
              <a:t> for energy.</a:t>
            </a:r>
            <a:endParaRPr/>
          </a:p>
          <a:p>
            <a:pPr marL="457200" lvl="0" indent="-342900" algn="l" rtl="0">
              <a:spcBef>
                <a:spcPts val="1000"/>
              </a:spcBef>
              <a:spcAft>
                <a:spcPts val="0"/>
              </a:spcAft>
              <a:buSzPts val="1800"/>
              <a:buAutoNum type="arabicPeriod"/>
            </a:pPr>
            <a:r>
              <a:rPr lang="en"/>
              <a:t>The myosin head extends and attaches to binding sites on the actin, forming a </a:t>
            </a:r>
            <a:r>
              <a:rPr lang="en" u="sng"/>
              <a:t>cross-bridge</a:t>
            </a:r>
            <a:r>
              <a:rPr lang="en"/>
              <a:t>.  </a:t>
            </a:r>
            <a:endParaRPr/>
          </a:p>
          <a:p>
            <a:pPr marL="457200" lvl="0" indent="-342900" algn="l" rtl="0">
              <a:spcBef>
                <a:spcPts val="1000"/>
              </a:spcBef>
              <a:spcAft>
                <a:spcPts val="1000"/>
              </a:spcAft>
              <a:buSzPts val="1800"/>
              <a:buAutoNum type="arabicPeriod"/>
            </a:pPr>
            <a:r>
              <a:rPr lang="en"/>
              <a:t>The myosin pulls the actin filament </a:t>
            </a:r>
            <a:r>
              <a:rPr lang="en" u="sng"/>
              <a:t>toward the M line</a:t>
            </a:r>
            <a:r>
              <a:rPr lang="en"/>
              <a:t>, thereby shortening the sarcomere.</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49"/>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r>
              <a:rPr lang="en"/>
              <a:t>Skeletal Muscle Contraction: M Lines and Z Lines</a:t>
            </a:r>
            <a:endParaRPr/>
          </a:p>
          <a:p>
            <a:pPr marL="0" lvl="0" indent="0" algn="l" rtl="0">
              <a:spcBef>
                <a:spcPts val="0"/>
              </a:spcBef>
              <a:spcAft>
                <a:spcPts val="0"/>
              </a:spcAft>
              <a:buNone/>
            </a:pPr>
            <a:endParaRPr/>
          </a:p>
        </p:txBody>
      </p:sp>
      <p:sp>
        <p:nvSpPr>
          <p:cNvPr id="290" name="Google Shape;290;p49"/>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Muscle contractions are controlled by the actions of </a:t>
            </a:r>
            <a:r>
              <a:rPr lang="en" b="1"/>
              <a:t>calcium</a:t>
            </a:r>
            <a:r>
              <a:rPr lang="en"/>
              <a:t>.</a:t>
            </a:r>
            <a:endParaRPr/>
          </a:p>
          <a:p>
            <a:pPr marL="457200" lvl="0" indent="-342900" algn="l" rtl="0">
              <a:spcBef>
                <a:spcPts val="1000"/>
              </a:spcBef>
              <a:spcAft>
                <a:spcPts val="0"/>
              </a:spcAft>
              <a:buSzPts val="1800"/>
              <a:buChar char="●"/>
            </a:pPr>
            <a:r>
              <a:rPr lang="en"/>
              <a:t>The thin actin filaments have associated proteins called </a:t>
            </a:r>
            <a:r>
              <a:rPr lang="en" u="sng"/>
              <a:t>troponin</a:t>
            </a:r>
            <a:r>
              <a:rPr lang="en"/>
              <a:t> and </a:t>
            </a:r>
            <a:r>
              <a:rPr lang="en" u="sng"/>
              <a:t>tropomyosin</a:t>
            </a:r>
            <a:r>
              <a:rPr lang="en"/>
              <a:t>, which allow the muscle to contract or relax.</a:t>
            </a:r>
            <a:endParaRPr/>
          </a:p>
          <a:p>
            <a:pPr marL="457200" lvl="0" indent="-342900" algn="l" rtl="0">
              <a:spcBef>
                <a:spcPts val="1000"/>
              </a:spcBef>
              <a:spcAft>
                <a:spcPts val="0"/>
              </a:spcAft>
              <a:buSzPts val="1800"/>
              <a:buChar char="●"/>
            </a:pPr>
            <a:r>
              <a:rPr lang="en"/>
              <a:t>When calcium levels are high enough and ATP is present, calcium ions bind to the troponin, which displaces tropomyosin, </a:t>
            </a:r>
            <a:r>
              <a:rPr lang="en" b="1"/>
              <a:t>exposing</a:t>
            </a:r>
            <a:r>
              <a:rPr lang="en"/>
              <a:t> the myosin binding sites on actin. This allows myosin to attach to actin, forming a cross-bridge and </a:t>
            </a:r>
            <a:r>
              <a:rPr lang="en" b="1"/>
              <a:t>causing the muscle to contract</a:t>
            </a:r>
            <a:r>
              <a:rPr lang="en"/>
              <a:t>.</a:t>
            </a:r>
            <a:endParaRPr/>
          </a:p>
          <a:p>
            <a:pPr marL="457200" lvl="0" indent="-342900" algn="l" rtl="0">
              <a:spcBef>
                <a:spcPts val="1000"/>
              </a:spcBef>
              <a:spcAft>
                <a:spcPts val="0"/>
              </a:spcAft>
              <a:buSzPts val="1800"/>
              <a:buChar char="●"/>
            </a:pPr>
            <a:r>
              <a:rPr lang="en"/>
              <a:t>When a muscle is </a:t>
            </a:r>
            <a:r>
              <a:rPr lang="en" b="1"/>
              <a:t>relaxed</a:t>
            </a:r>
            <a:r>
              <a:rPr lang="en"/>
              <a:t>, tropomyosin </a:t>
            </a:r>
            <a:r>
              <a:rPr lang="en" b="1"/>
              <a:t>blocks</a:t>
            </a:r>
            <a:r>
              <a:rPr lang="en"/>
              <a:t> the cross-bridge binding sites on actin (so that the myosin cannot attach).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50"/>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Muscle Cells Review</a:t>
            </a:r>
            <a:endParaRPr/>
          </a:p>
        </p:txBody>
      </p:sp>
      <p:sp>
        <p:nvSpPr>
          <p:cNvPr id="296" name="Google Shape;296;p50"/>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Skeletal: </a:t>
            </a:r>
            <a:r>
              <a:rPr lang="en" u="sng">
                <a:solidFill>
                  <a:schemeClr val="hlink"/>
                </a:solidFill>
                <a:hlinkClick r:id="rId3"/>
              </a:rPr>
              <a:t>https://edpuzzle.com/media/59fa0dac70192b40e1e97d99</a:t>
            </a:r>
            <a:endParaRPr/>
          </a:p>
          <a:p>
            <a:pPr marL="0" lvl="0" indent="0" algn="l" rtl="0">
              <a:spcBef>
                <a:spcPts val="1600"/>
              </a:spcBef>
              <a:spcAft>
                <a:spcPts val="0"/>
              </a:spcAft>
              <a:buNone/>
            </a:pPr>
            <a:r>
              <a:rPr lang="en"/>
              <a:t>Smooth: </a:t>
            </a:r>
            <a:r>
              <a:rPr lang="en" u="sng">
                <a:solidFill>
                  <a:schemeClr val="hlink"/>
                </a:solidFill>
                <a:hlinkClick r:id="rId4"/>
              </a:rPr>
              <a:t>https://www.youtube.com/watch?v=yzQAgfivX74</a:t>
            </a:r>
            <a:r>
              <a:rPr lang="en"/>
              <a:t> </a:t>
            </a:r>
            <a:endParaRPr/>
          </a:p>
          <a:p>
            <a:pPr marL="0" lvl="0" indent="0" algn="l" rtl="0">
              <a:spcBef>
                <a:spcPts val="1600"/>
              </a:spcBef>
              <a:spcAft>
                <a:spcPts val="0"/>
              </a:spcAft>
              <a:buNone/>
            </a:pPr>
            <a:r>
              <a:rPr lang="en"/>
              <a:t>Cardiac: </a:t>
            </a:r>
            <a:r>
              <a:rPr lang="en" u="sng">
                <a:solidFill>
                  <a:schemeClr val="hlink"/>
                </a:solidFill>
                <a:hlinkClick r:id="rId5"/>
              </a:rPr>
              <a:t>https://www.youtube.com/watch?v=gBcdtqnQnbo</a:t>
            </a:r>
            <a:r>
              <a:rPr lang="en"/>
              <a:t> </a:t>
            </a:r>
            <a:endParaRPr/>
          </a:p>
          <a:p>
            <a:pPr marL="0" lvl="0" indent="0" algn="l" rtl="0">
              <a:spcBef>
                <a:spcPts val="1600"/>
              </a:spcBef>
              <a:spcAft>
                <a:spcPts val="1600"/>
              </a:spcAft>
              <a:buNone/>
            </a:pPr>
            <a:r>
              <a:rPr lang="en"/>
              <a:t>Muscle Contraction: </a:t>
            </a:r>
            <a:r>
              <a:rPr lang="en" u="sng">
                <a:solidFill>
                  <a:schemeClr val="hlink"/>
                </a:solidFill>
                <a:hlinkClick r:id="rId6"/>
              </a:rPr>
              <a:t>https://www.youtube.com/watch?v=ousflrOzQHc</a:t>
            </a:r>
            <a:r>
              <a:rPr lang="en"/>
              <a:t>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51"/>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Immune Cells</a:t>
            </a:r>
            <a:endParaRPr/>
          </a:p>
        </p:txBody>
      </p:sp>
      <p:sp>
        <p:nvSpPr>
          <p:cNvPr id="302" name="Google Shape;302;p51"/>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0" lvl="0" indent="0" algn="l" rtl="0">
              <a:lnSpc>
                <a:spcPct val="110000"/>
              </a:lnSpc>
              <a:spcBef>
                <a:spcPts val="1500"/>
              </a:spcBef>
              <a:spcAft>
                <a:spcPts val="0"/>
              </a:spcAft>
              <a:buNone/>
            </a:pPr>
            <a:r>
              <a:rPr lang="en" b="1">
                <a:solidFill>
                  <a:srgbClr val="555555"/>
                </a:solidFill>
                <a:highlight>
                  <a:srgbClr val="FFFFFF"/>
                </a:highlight>
              </a:rPr>
              <a:t>What Are Immune Cells?</a:t>
            </a:r>
            <a:endParaRPr b="1">
              <a:solidFill>
                <a:srgbClr val="555555"/>
              </a:solidFill>
              <a:highlight>
                <a:srgbClr val="FFFFFF"/>
              </a:highlight>
            </a:endParaRPr>
          </a:p>
          <a:p>
            <a:pPr marL="0" lvl="0" indent="0" algn="l" rtl="0">
              <a:lnSpc>
                <a:spcPct val="150000"/>
              </a:lnSpc>
              <a:spcBef>
                <a:spcPts val="800"/>
              </a:spcBef>
              <a:spcAft>
                <a:spcPts val="0"/>
              </a:spcAft>
              <a:buNone/>
            </a:pPr>
            <a:r>
              <a:rPr lang="en">
                <a:solidFill>
                  <a:srgbClr val="555555"/>
                </a:solidFill>
                <a:highlight>
                  <a:srgbClr val="FFFFFF"/>
                </a:highlight>
              </a:rPr>
              <a:t>An army is a force of people fighting together. The immune system is just like that, except it's a collection of </a:t>
            </a:r>
            <a:r>
              <a:rPr lang="en" i="1">
                <a:solidFill>
                  <a:srgbClr val="555555"/>
                </a:solidFill>
                <a:highlight>
                  <a:srgbClr val="FFFFFF"/>
                </a:highlight>
              </a:rPr>
              <a:t>cells</a:t>
            </a:r>
            <a:r>
              <a:rPr lang="en">
                <a:solidFill>
                  <a:srgbClr val="555555"/>
                </a:solidFill>
                <a:highlight>
                  <a:srgbClr val="FFFFFF"/>
                </a:highlight>
              </a:rPr>
              <a:t> fighting together. The immune cells are the soldiers that defend our bodies from invaders. Just like different soldiers have different jobs, so do different immune cells.</a:t>
            </a:r>
            <a:endParaRPr>
              <a:solidFill>
                <a:srgbClr val="555555"/>
              </a:solidFill>
              <a:highlight>
                <a:srgbClr val="FFFFFF"/>
              </a:highlight>
            </a:endParaRPr>
          </a:p>
          <a:p>
            <a:pPr marL="0" lvl="0" indent="0" algn="l" rtl="0">
              <a:lnSpc>
                <a:spcPct val="150000"/>
              </a:lnSpc>
              <a:spcBef>
                <a:spcPts val="800"/>
              </a:spcBef>
              <a:spcAft>
                <a:spcPts val="0"/>
              </a:spcAft>
              <a:buNone/>
            </a:pPr>
            <a:r>
              <a:rPr lang="en">
                <a:solidFill>
                  <a:srgbClr val="555555"/>
                </a:solidFill>
                <a:highlight>
                  <a:srgbClr val="FFFFFF"/>
                </a:highlight>
              </a:rPr>
              <a:t>The immune system has two parts: </a:t>
            </a:r>
            <a:r>
              <a:rPr lang="en" b="1">
                <a:solidFill>
                  <a:srgbClr val="555555"/>
                </a:solidFill>
                <a:highlight>
                  <a:srgbClr val="FFFFFF"/>
                </a:highlight>
              </a:rPr>
              <a:t>innate</a:t>
            </a:r>
            <a:r>
              <a:rPr lang="en">
                <a:solidFill>
                  <a:srgbClr val="555555"/>
                </a:solidFill>
                <a:highlight>
                  <a:srgbClr val="FFFFFF"/>
                </a:highlight>
              </a:rPr>
              <a:t> and </a:t>
            </a:r>
            <a:r>
              <a:rPr lang="en" b="1">
                <a:solidFill>
                  <a:srgbClr val="555555"/>
                </a:solidFill>
                <a:highlight>
                  <a:srgbClr val="FFFFFF"/>
                </a:highlight>
              </a:rPr>
              <a:t>adaptive</a:t>
            </a:r>
            <a:r>
              <a:rPr lang="en">
                <a:solidFill>
                  <a:srgbClr val="555555"/>
                </a:solidFill>
                <a:highlight>
                  <a:srgbClr val="FFFFFF"/>
                </a:highlight>
              </a:rPr>
              <a:t>. Different immune cells play roles in each of them.</a:t>
            </a:r>
            <a:endParaRPr>
              <a:solidFill>
                <a:srgbClr val="555555"/>
              </a:solidFill>
              <a:highlight>
                <a:srgbClr val="FFFFFF"/>
              </a:highlight>
            </a:endParaRPr>
          </a:p>
          <a:p>
            <a:pPr marL="0" lvl="0" indent="0" algn="l" rtl="0">
              <a:spcBef>
                <a:spcPts val="800"/>
              </a:spcBef>
              <a:spcAft>
                <a:spcPts val="160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52"/>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Immune Cells</a:t>
            </a:r>
            <a:endParaRPr/>
          </a:p>
        </p:txBody>
      </p:sp>
      <p:sp>
        <p:nvSpPr>
          <p:cNvPr id="308" name="Google Shape;308;p52"/>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solidFill>
                  <a:srgbClr val="555555"/>
                </a:solidFill>
                <a:highlight>
                  <a:srgbClr val="FFFFFF"/>
                </a:highlight>
              </a:rPr>
              <a:t>The </a:t>
            </a:r>
            <a:r>
              <a:rPr lang="en" sz="1400" b="1">
                <a:solidFill>
                  <a:srgbClr val="555555"/>
                </a:solidFill>
                <a:highlight>
                  <a:srgbClr val="FFFFFF"/>
                </a:highlight>
              </a:rPr>
              <a:t>innate immune system</a:t>
            </a:r>
            <a:r>
              <a:rPr lang="en" sz="1400">
                <a:solidFill>
                  <a:srgbClr val="555555"/>
                </a:solidFill>
                <a:highlight>
                  <a:srgbClr val="FFFFFF"/>
                </a:highlight>
              </a:rPr>
              <a:t> is very general and includes the skin, mucus, and saliva. It also contains cells that travel around the body looking for things that are suspicious. Immune cells have receptors that allow them to detect certain things (like bacterial cell proteins and dsRNA) that are unique to bacteria, viruses, or fungi. In other words, </a:t>
            </a:r>
            <a:r>
              <a:rPr lang="en" sz="1400" u="sng">
                <a:solidFill>
                  <a:srgbClr val="555555"/>
                </a:solidFill>
                <a:highlight>
                  <a:srgbClr val="FFFFFF"/>
                </a:highlight>
              </a:rPr>
              <a:t>they recognize non-human things.</a:t>
            </a:r>
            <a:endParaRPr sz="1400" u="sng">
              <a:solidFill>
                <a:srgbClr val="555555"/>
              </a:solidFill>
              <a:highlight>
                <a:srgbClr val="FFFFFF"/>
              </a:highlight>
            </a:endParaRPr>
          </a:p>
          <a:p>
            <a:pPr marL="0" lvl="0" indent="457200" algn="l" rtl="0">
              <a:spcBef>
                <a:spcPts val="1600"/>
              </a:spcBef>
              <a:spcAft>
                <a:spcPts val="0"/>
              </a:spcAft>
              <a:buNone/>
            </a:pPr>
            <a:r>
              <a:rPr lang="en" sz="1400">
                <a:solidFill>
                  <a:srgbClr val="555555"/>
                </a:solidFill>
                <a:highlight>
                  <a:srgbClr val="FFFFFF"/>
                </a:highlight>
              </a:rPr>
              <a:t>Some immune cells find these things and then get rid of them by </a:t>
            </a:r>
            <a:r>
              <a:rPr lang="en" sz="1400" i="1">
                <a:solidFill>
                  <a:srgbClr val="555555"/>
                </a:solidFill>
                <a:highlight>
                  <a:srgbClr val="FFFFFF"/>
                </a:highlight>
              </a:rPr>
              <a:t>eating</a:t>
            </a:r>
            <a:r>
              <a:rPr lang="en" sz="1400">
                <a:solidFill>
                  <a:srgbClr val="555555"/>
                </a:solidFill>
                <a:highlight>
                  <a:srgbClr val="FFFFFF"/>
                </a:highlight>
              </a:rPr>
              <a:t> them! They ingest the sketchy invader in a process called </a:t>
            </a:r>
            <a:r>
              <a:rPr lang="en" sz="1400" b="1">
                <a:solidFill>
                  <a:srgbClr val="555555"/>
                </a:solidFill>
                <a:highlight>
                  <a:srgbClr val="FFFFFF"/>
                </a:highlight>
              </a:rPr>
              <a:t>phagocytosis</a:t>
            </a:r>
            <a:r>
              <a:rPr lang="en" sz="1400">
                <a:solidFill>
                  <a:srgbClr val="555555"/>
                </a:solidFill>
                <a:highlight>
                  <a:srgbClr val="FFFFFF"/>
                </a:highlight>
              </a:rPr>
              <a:t> and then break it down (part of endocytosis). </a:t>
            </a:r>
            <a:endParaRPr sz="1400">
              <a:solidFill>
                <a:srgbClr val="555555"/>
              </a:solidFill>
              <a:highlight>
                <a:srgbClr val="FFFFFF"/>
              </a:highlight>
            </a:endParaRPr>
          </a:p>
          <a:p>
            <a:pPr marL="0" lvl="0" indent="457200" algn="l" rtl="0">
              <a:spcBef>
                <a:spcPts val="1600"/>
              </a:spcBef>
              <a:spcAft>
                <a:spcPts val="0"/>
              </a:spcAft>
              <a:buNone/>
            </a:pPr>
            <a:r>
              <a:rPr lang="en" sz="1400">
                <a:solidFill>
                  <a:srgbClr val="555555"/>
                </a:solidFill>
                <a:highlight>
                  <a:srgbClr val="FFFFFF"/>
                </a:highlight>
              </a:rPr>
              <a:t>One type of phagocytic cell is called a </a:t>
            </a:r>
            <a:r>
              <a:rPr lang="en" sz="1400" b="1">
                <a:solidFill>
                  <a:srgbClr val="555555"/>
                </a:solidFill>
                <a:highlight>
                  <a:srgbClr val="FFFFFF"/>
                </a:highlight>
              </a:rPr>
              <a:t>neutrophil</a:t>
            </a:r>
            <a:r>
              <a:rPr lang="en" sz="1400">
                <a:solidFill>
                  <a:srgbClr val="555555"/>
                </a:solidFill>
                <a:highlight>
                  <a:srgbClr val="FFFFFF"/>
                </a:highlight>
              </a:rPr>
              <a:t>. Neutrophils hang out in the blood and can get called to particular sites of infection. </a:t>
            </a:r>
            <a:endParaRPr sz="1400">
              <a:solidFill>
                <a:srgbClr val="555555"/>
              </a:solidFill>
              <a:highlight>
                <a:srgbClr val="FFFFFF"/>
              </a:highlight>
            </a:endParaRPr>
          </a:p>
          <a:p>
            <a:pPr marL="0" lvl="0" indent="457200" algn="l" rtl="0">
              <a:spcBef>
                <a:spcPts val="1600"/>
              </a:spcBef>
              <a:spcAft>
                <a:spcPts val="1600"/>
              </a:spcAft>
              <a:buNone/>
            </a:pPr>
            <a:r>
              <a:rPr lang="en" sz="1400">
                <a:solidFill>
                  <a:srgbClr val="555555"/>
                </a:solidFill>
                <a:highlight>
                  <a:srgbClr val="FFFFFF"/>
                </a:highlight>
              </a:rPr>
              <a:t>Another type of phagocytic cell is a </a:t>
            </a:r>
            <a:r>
              <a:rPr lang="en" sz="1400" b="1">
                <a:solidFill>
                  <a:srgbClr val="555555"/>
                </a:solidFill>
                <a:highlight>
                  <a:srgbClr val="FFFFFF"/>
                </a:highlight>
              </a:rPr>
              <a:t>macrophage</a:t>
            </a:r>
            <a:r>
              <a:rPr lang="en" sz="1400">
                <a:solidFill>
                  <a:srgbClr val="555555"/>
                </a:solidFill>
                <a:highlight>
                  <a:srgbClr val="FFFFFF"/>
                </a:highlight>
              </a:rPr>
              <a:t>. Macrophages can move here and there around the body, but they really like to hang out in the spleen and lymph nodes where they see a lot of action.</a:t>
            </a:r>
            <a:endParaRPr sz="1400">
              <a:solidFill>
                <a:srgbClr val="555555"/>
              </a:solidFill>
              <a:highlight>
                <a:srgbClr val="FFFFFF"/>
              </a:highligh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53"/>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Immune Cells</a:t>
            </a:r>
            <a:endParaRPr/>
          </a:p>
        </p:txBody>
      </p:sp>
      <p:sp>
        <p:nvSpPr>
          <p:cNvPr id="314" name="Google Shape;314;p53"/>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457200" lvl="0" indent="-317500" algn="l" rtl="0">
              <a:spcBef>
                <a:spcPts val="1000"/>
              </a:spcBef>
              <a:spcAft>
                <a:spcPts val="0"/>
              </a:spcAft>
              <a:buClr>
                <a:srgbClr val="555555"/>
              </a:buClr>
              <a:buSzPts val="1400"/>
              <a:buAutoNum type="arabicPeriod"/>
            </a:pPr>
            <a:r>
              <a:rPr lang="en" sz="1400" b="1">
                <a:solidFill>
                  <a:srgbClr val="555555"/>
                </a:solidFill>
                <a:highlight>
                  <a:srgbClr val="FFFFFF"/>
                </a:highlight>
              </a:rPr>
              <a:t>Natural Killer Cells </a:t>
            </a:r>
            <a:r>
              <a:rPr lang="en" sz="1400">
                <a:solidFill>
                  <a:srgbClr val="555555"/>
                </a:solidFill>
                <a:highlight>
                  <a:srgbClr val="FFFFFF"/>
                </a:highlight>
              </a:rPr>
              <a:t>are just what they sound like: tough, assassin-type cells. These guys look for problems </a:t>
            </a:r>
            <a:r>
              <a:rPr lang="en" sz="1400" i="1">
                <a:solidFill>
                  <a:srgbClr val="555555"/>
                </a:solidFill>
                <a:highlight>
                  <a:srgbClr val="FFFFFF"/>
                </a:highlight>
              </a:rPr>
              <a:t>within</a:t>
            </a:r>
            <a:r>
              <a:rPr lang="en" sz="1400">
                <a:solidFill>
                  <a:srgbClr val="555555"/>
                </a:solidFill>
                <a:highlight>
                  <a:srgbClr val="FFFFFF"/>
                </a:highlight>
              </a:rPr>
              <a:t> our own cells. If it looks like a cell has been hijacked by a virus or cancer, the natural killers move into action. However, they don't eat their prey. Instead, they release chemicals to get the job done.</a:t>
            </a:r>
            <a:endParaRPr sz="1400">
              <a:solidFill>
                <a:srgbClr val="555555"/>
              </a:solidFill>
              <a:highlight>
                <a:srgbClr val="FFFFFF"/>
              </a:highlight>
            </a:endParaRPr>
          </a:p>
          <a:p>
            <a:pPr marL="457200" lvl="0" indent="-317500" algn="l" rtl="0">
              <a:spcBef>
                <a:spcPts val="1600"/>
              </a:spcBef>
              <a:spcAft>
                <a:spcPts val="0"/>
              </a:spcAft>
              <a:buClr>
                <a:srgbClr val="555555"/>
              </a:buClr>
              <a:buSzPts val="1400"/>
              <a:buAutoNum type="arabicPeriod"/>
            </a:pPr>
            <a:r>
              <a:rPr lang="en" sz="1400" b="1">
                <a:solidFill>
                  <a:srgbClr val="555555"/>
                </a:solidFill>
                <a:highlight>
                  <a:srgbClr val="FFFFFF"/>
                </a:highlight>
              </a:rPr>
              <a:t>Eosinophils</a:t>
            </a:r>
            <a:r>
              <a:rPr lang="en" sz="1400">
                <a:solidFill>
                  <a:srgbClr val="555555"/>
                </a:solidFill>
                <a:highlight>
                  <a:srgbClr val="FFFFFF"/>
                </a:highlight>
              </a:rPr>
              <a:t> are similar to Natural Killer Cells because they don't engulf their prey. These cells hang out near mucus membranes and look for things like parasites. They release enzymes to destroy any invaders.</a:t>
            </a:r>
            <a:endParaRPr sz="1400">
              <a:solidFill>
                <a:srgbClr val="555555"/>
              </a:solidFill>
              <a:highlight>
                <a:srgbClr val="FFFFFF"/>
              </a:highlight>
            </a:endParaRPr>
          </a:p>
          <a:p>
            <a:pPr marL="457200" lvl="0" indent="-317500" algn="l" rtl="0">
              <a:spcBef>
                <a:spcPts val="1600"/>
              </a:spcBef>
              <a:spcAft>
                <a:spcPts val="1600"/>
              </a:spcAft>
              <a:buClr>
                <a:srgbClr val="555555"/>
              </a:buClr>
              <a:buSzPts val="1400"/>
              <a:buAutoNum type="arabicPeriod"/>
            </a:pPr>
            <a:r>
              <a:rPr lang="en" sz="1400" b="1">
                <a:solidFill>
                  <a:srgbClr val="555555"/>
                </a:solidFill>
                <a:highlight>
                  <a:srgbClr val="FFFFFF"/>
                </a:highlight>
              </a:rPr>
              <a:t>Dendritic Cells </a:t>
            </a:r>
            <a:r>
              <a:rPr lang="en" sz="1400">
                <a:solidFill>
                  <a:srgbClr val="555555"/>
                </a:solidFill>
                <a:highlight>
                  <a:srgbClr val="FFFFFF"/>
                </a:highlight>
              </a:rPr>
              <a:t>are a link between the innate and the adaptive immune system. They are sentinels that look for fishy things near the skin. If they find something, they eat it, but then bring it to a lymph node and deliver it to the adaptive immune system.</a:t>
            </a:r>
            <a:endParaRPr sz="1400">
              <a:solidFill>
                <a:srgbClr val="555555"/>
              </a:solidFill>
              <a:highlight>
                <a:srgbClr val="FFFFFF"/>
              </a:highligh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7"/>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Nerve Cells</a:t>
            </a:r>
            <a:endParaRPr/>
          </a:p>
        </p:txBody>
      </p:sp>
      <p:sp>
        <p:nvSpPr>
          <p:cNvPr id="155" name="Google Shape;155;p27"/>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Neurons are </a:t>
            </a:r>
            <a:r>
              <a:rPr lang="en" b="1"/>
              <a:t>similar </a:t>
            </a:r>
            <a:r>
              <a:rPr lang="en"/>
              <a:t>to other cells in the body because:</a:t>
            </a:r>
            <a:endParaRPr/>
          </a:p>
          <a:p>
            <a:pPr marL="457200" lvl="0" indent="-342900" algn="l" rtl="0">
              <a:spcBef>
                <a:spcPts val="1600"/>
              </a:spcBef>
              <a:spcAft>
                <a:spcPts val="0"/>
              </a:spcAft>
              <a:buSzPts val="1800"/>
              <a:buAutoNum type="arabicPeriod"/>
            </a:pPr>
            <a:r>
              <a:rPr lang="en"/>
              <a:t>Neurons are surrounded by a cell membrane.</a:t>
            </a:r>
            <a:endParaRPr/>
          </a:p>
          <a:p>
            <a:pPr marL="457200" lvl="0" indent="-342900" algn="l" rtl="0">
              <a:spcBef>
                <a:spcPts val="0"/>
              </a:spcBef>
              <a:spcAft>
                <a:spcPts val="0"/>
              </a:spcAft>
              <a:buSzPts val="1800"/>
              <a:buAutoNum type="arabicPeriod"/>
            </a:pPr>
            <a:r>
              <a:rPr lang="en"/>
              <a:t>Neurons have a nucleus that contains genes.</a:t>
            </a:r>
            <a:endParaRPr/>
          </a:p>
          <a:p>
            <a:pPr marL="457200" lvl="0" indent="-342900" algn="l" rtl="0">
              <a:spcBef>
                <a:spcPts val="0"/>
              </a:spcBef>
              <a:spcAft>
                <a:spcPts val="0"/>
              </a:spcAft>
              <a:buSzPts val="1800"/>
              <a:buAutoNum type="arabicPeriod"/>
            </a:pPr>
            <a:r>
              <a:rPr lang="en"/>
              <a:t>Neurons contain cytoplasm, mitochondria and other organelles.</a:t>
            </a:r>
            <a:endParaRPr/>
          </a:p>
          <a:p>
            <a:pPr marL="457200" lvl="0" indent="-342900" algn="l" rtl="0">
              <a:spcBef>
                <a:spcPts val="0"/>
              </a:spcBef>
              <a:spcAft>
                <a:spcPts val="0"/>
              </a:spcAft>
              <a:buSzPts val="1800"/>
              <a:buAutoNum type="arabicPeriod"/>
            </a:pPr>
            <a:r>
              <a:rPr lang="en"/>
              <a:t>Neurons carry out basic cellular processes such as protein synthesis and energy production.</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54"/>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Immune Cells</a:t>
            </a:r>
            <a:endParaRPr/>
          </a:p>
        </p:txBody>
      </p:sp>
      <p:sp>
        <p:nvSpPr>
          <p:cNvPr id="320" name="Google Shape;320;p54"/>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a:solidFill>
                  <a:srgbClr val="555555"/>
                </a:solidFill>
                <a:highlight>
                  <a:srgbClr val="FFFFFF"/>
                </a:highlight>
              </a:rPr>
              <a:t>Unlike the innate immune system, the </a:t>
            </a:r>
            <a:r>
              <a:rPr lang="en" b="1">
                <a:solidFill>
                  <a:srgbClr val="555555"/>
                </a:solidFill>
                <a:highlight>
                  <a:srgbClr val="FFFFFF"/>
                </a:highlight>
              </a:rPr>
              <a:t>adaptive immune system</a:t>
            </a:r>
            <a:r>
              <a:rPr lang="en">
                <a:solidFill>
                  <a:srgbClr val="555555"/>
                </a:solidFill>
                <a:highlight>
                  <a:srgbClr val="FFFFFF"/>
                </a:highlight>
              </a:rPr>
              <a:t> relies on fewer types of cells to carry out its tasks: </a:t>
            </a:r>
            <a:r>
              <a:rPr lang="en" i="1">
                <a:solidFill>
                  <a:srgbClr val="555555"/>
                </a:solidFill>
                <a:highlight>
                  <a:srgbClr val="FFFFFF"/>
                </a:highlight>
              </a:rPr>
              <a:t>B cells</a:t>
            </a:r>
            <a:r>
              <a:rPr lang="en">
                <a:solidFill>
                  <a:srgbClr val="555555"/>
                </a:solidFill>
                <a:highlight>
                  <a:srgbClr val="FFFFFF"/>
                </a:highlight>
              </a:rPr>
              <a:t> and </a:t>
            </a:r>
            <a:r>
              <a:rPr lang="en" i="1">
                <a:solidFill>
                  <a:srgbClr val="555555"/>
                </a:solidFill>
                <a:highlight>
                  <a:srgbClr val="FFFFFF"/>
                </a:highlight>
              </a:rPr>
              <a:t>T cells</a:t>
            </a:r>
            <a:r>
              <a:rPr lang="en">
                <a:solidFill>
                  <a:srgbClr val="555555"/>
                </a:solidFill>
                <a:highlight>
                  <a:srgbClr val="FFFFFF"/>
                </a:highlight>
              </a:rPr>
              <a:t>.</a:t>
            </a:r>
            <a:endParaRPr>
              <a:solidFill>
                <a:srgbClr val="555555"/>
              </a:solidFill>
              <a:highlight>
                <a:srgbClr val="FFFFFF"/>
              </a:highlight>
            </a:endParaRPr>
          </a:p>
          <a:p>
            <a:pPr marL="0" lvl="0" indent="0" algn="l" rtl="0">
              <a:lnSpc>
                <a:spcPct val="150000"/>
              </a:lnSpc>
              <a:spcBef>
                <a:spcPts val="2400"/>
              </a:spcBef>
              <a:spcAft>
                <a:spcPts val="0"/>
              </a:spcAft>
              <a:buNone/>
            </a:pPr>
            <a:r>
              <a:rPr lang="en">
                <a:solidFill>
                  <a:srgbClr val="555555"/>
                </a:solidFill>
                <a:highlight>
                  <a:srgbClr val="FFFFFF"/>
                </a:highlight>
              </a:rPr>
              <a:t>The cells of the adaptive immune system are lymphocytes. B cells, which are derived from the bone marrow, become the cells that produce antibodies. </a:t>
            </a:r>
            <a:endParaRPr>
              <a:solidFill>
                <a:srgbClr val="555555"/>
              </a:solidFill>
              <a:highlight>
                <a:srgbClr val="FFFFFF"/>
              </a:highlight>
            </a:endParaRPr>
          </a:p>
          <a:p>
            <a:pPr marL="0" lvl="0" indent="0" algn="l" rtl="0">
              <a:lnSpc>
                <a:spcPct val="150000"/>
              </a:lnSpc>
              <a:spcBef>
                <a:spcPts val="2400"/>
              </a:spcBef>
              <a:spcAft>
                <a:spcPts val="0"/>
              </a:spcAft>
              <a:buNone/>
            </a:pPr>
            <a:r>
              <a:rPr lang="en">
                <a:solidFill>
                  <a:srgbClr val="555555"/>
                </a:solidFill>
                <a:highlight>
                  <a:srgbClr val="FFFFFF"/>
                </a:highlight>
              </a:rPr>
              <a:t>T cells, which mature in the thymus, differentiate into cells that either participate in lymphocyte maturation, or kill virus-infected cells.</a:t>
            </a:r>
            <a:endParaRPr>
              <a:solidFill>
                <a:srgbClr val="555555"/>
              </a:solidFill>
              <a:highlight>
                <a:srgbClr val="FFFFFF"/>
              </a:highlight>
            </a:endParaRPr>
          </a:p>
          <a:p>
            <a:pPr marL="0" lvl="0" indent="0" algn="l" rtl="0">
              <a:spcBef>
                <a:spcPts val="2400"/>
              </a:spcBef>
              <a:spcAft>
                <a:spcPts val="160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2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55"/>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Immune Cells</a:t>
            </a:r>
            <a:endParaRPr/>
          </a:p>
          <a:p>
            <a:pPr marL="0" lvl="0" indent="0" algn="l" rtl="0">
              <a:spcBef>
                <a:spcPts val="0"/>
              </a:spcBef>
              <a:spcAft>
                <a:spcPts val="0"/>
              </a:spcAft>
              <a:buNone/>
            </a:pPr>
            <a:endParaRPr/>
          </a:p>
        </p:txBody>
      </p:sp>
      <p:sp>
        <p:nvSpPr>
          <p:cNvPr id="326" name="Google Shape;326;p55"/>
          <p:cNvSpPr txBox="1">
            <a:spLocks noGrp="1"/>
          </p:cNvSpPr>
          <p:nvPr>
            <p:ph type="body" idx="1"/>
          </p:nvPr>
        </p:nvSpPr>
        <p:spPr>
          <a:xfrm>
            <a:off x="311700" y="1152425"/>
            <a:ext cx="8520600" cy="330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solidFill>
                  <a:srgbClr val="333333"/>
                </a:solidFill>
                <a:highlight>
                  <a:srgbClr val="FFFFFF"/>
                </a:highlight>
              </a:rPr>
              <a:t>After </a:t>
            </a:r>
            <a:r>
              <a:rPr lang="en" sz="1400" b="1">
                <a:solidFill>
                  <a:srgbClr val="333333"/>
                </a:solidFill>
                <a:highlight>
                  <a:srgbClr val="FFFFFF"/>
                </a:highlight>
              </a:rPr>
              <a:t>T cells</a:t>
            </a:r>
            <a:r>
              <a:rPr lang="en" sz="1400">
                <a:solidFill>
                  <a:srgbClr val="333333"/>
                </a:solidFill>
                <a:highlight>
                  <a:srgbClr val="FFFFFF"/>
                </a:highlight>
              </a:rPr>
              <a:t> develop in the thymus, they either travel around in the blood or lymphatic system or migrate to different organs in the body. As soon as a specific invader stimulates them, helper T cells produce chemicals. </a:t>
            </a:r>
            <a:endParaRPr sz="1400">
              <a:solidFill>
                <a:srgbClr val="333333"/>
              </a:solidFill>
              <a:highlight>
                <a:srgbClr val="FFFFFF"/>
              </a:highlight>
            </a:endParaRPr>
          </a:p>
          <a:p>
            <a:pPr marL="0" lvl="0" indent="0" algn="l" rtl="0">
              <a:spcBef>
                <a:spcPts val="1600"/>
              </a:spcBef>
              <a:spcAft>
                <a:spcPts val="0"/>
              </a:spcAft>
              <a:buNone/>
            </a:pPr>
            <a:r>
              <a:rPr lang="en" sz="1400">
                <a:solidFill>
                  <a:srgbClr val="333333"/>
                </a:solidFill>
                <a:highlight>
                  <a:srgbClr val="FFFFFF"/>
                </a:highlight>
              </a:rPr>
              <a:t>Some chemicals trigger B cells to develop into plasma cells, while others stimulate killer T cells to target and kill cells that may have either become infected by the invader or are cancerous. Regulatory T cells help to control the immune reaction to prevent it getting out of hand. </a:t>
            </a:r>
            <a:endParaRPr sz="1400">
              <a:solidFill>
                <a:srgbClr val="333333"/>
              </a:solidFill>
              <a:highlight>
                <a:srgbClr val="FFFFFF"/>
              </a:highlight>
            </a:endParaRPr>
          </a:p>
          <a:p>
            <a:pPr marL="0" lvl="0" indent="0" algn="l" rtl="0">
              <a:spcBef>
                <a:spcPts val="1600"/>
              </a:spcBef>
              <a:spcAft>
                <a:spcPts val="0"/>
              </a:spcAft>
              <a:buNone/>
            </a:pPr>
            <a:r>
              <a:rPr lang="en" sz="1400">
                <a:solidFill>
                  <a:srgbClr val="333333"/>
                </a:solidFill>
                <a:highlight>
                  <a:srgbClr val="FFFFFF"/>
                </a:highlight>
              </a:rPr>
              <a:t>Natural killer T cells also produce chemicals to help regulate the immune response and protect against invaders and tumors. </a:t>
            </a:r>
            <a:endParaRPr sz="1400">
              <a:solidFill>
                <a:srgbClr val="333333"/>
              </a:solidFill>
              <a:highlight>
                <a:srgbClr val="FFFFFF"/>
              </a:highlight>
            </a:endParaRPr>
          </a:p>
          <a:p>
            <a:pPr marL="0" lvl="0" indent="0" algn="l" rtl="0">
              <a:spcBef>
                <a:spcPts val="1600"/>
              </a:spcBef>
              <a:spcAft>
                <a:spcPts val="1600"/>
              </a:spcAft>
              <a:buNone/>
            </a:pPr>
            <a:r>
              <a:rPr lang="en" sz="1400">
                <a:solidFill>
                  <a:srgbClr val="333333"/>
                </a:solidFill>
                <a:highlight>
                  <a:srgbClr val="FFFFFF"/>
                </a:highlight>
              </a:rPr>
              <a:t>Memory T cells stay around for a long time after the immune response has finished. In this way, they can react quickly if the same invader appears again and multiply to produce a large number of T cells to eliminate it.</a:t>
            </a:r>
            <a:endParaRPr sz="1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2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56"/>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Immune Cells</a:t>
            </a:r>
            <a:endParaRPr/>
          </a:p>
        </p:txBody>
      </p:sp>
      <p:sp>
        <p:nvSpPr>
          <p:cNvPr id="332" name="Google Shape;332;p56"/>
          <p:cNvSpPr txBox="1">
            <a:spLocks noGrp="1"/>
          </p:cNvSpPr>
          <p:nvPr>
            <p:ph type="body" idx="1"/>
          </p:nvPr>
        </p:nvSpPr>
        <p:spPr>
          <a:xfrm>
            <a:off x="311700" y="1152425"/>
            <a:ext cx="8520600" cy="3302700"/>
          </a:xfrm>
          <a:prstGeom prst="rect">
            <a:avLst/>
          </a:prstGeom>
        </p:spPr>
        <p:txBody>
          <a:bodyPr spcFirstLastPara="1" wrap="square" lIns="91425" tIns="91425" rIns="91425" bIns="91425" anchor="t" anchorCtr="0">
            <a:noAutofit/>
          </a:bodyPr>
          <a:lstStyle/>
          <a:p>
            <a:pPr marL="457200" lvl="0" indent="-317500" algn="l" rtl="0">
              <a:lnSpc>
                <a:spcPct val="150000"/>
              </a:lnSpc>
              <a:spcBef>
                <a:spcPts val="0"/>
              </a:spcBef>
              <a:spcAft>
                <a:spcPts val="0"/>
              </a:spcAft>
              <a:buClr>
                <a:srgbClr val="333333"/>
              </a:buClr>
              <a:buSzPts val="1400"/>
              <a:buChar char="●"/>
            </a:pPr>
            <a:r>
              <a:rPr lang="en" sz="1400">
                <a:solidFill>
                  <a:srgbClr val="333333"/>
                </a:solidFill>
                <a:highlight>
                  <a:srgbClr val="FFFFFF"/>
                </a:highlight>
              </a:rPr>
              <a:t>Unlike T cells, </a:t>
            </a:r>
            <a:r>
              <a:rPr lang="en" sz="1400" b="1">
                <a:solidFill>
                  <a:srgbClr val="333333"/>
                </a:solidFill>
                <a:highlight>
                  <a:srgbClr val="FFFFFF"/>
                </a:highlight>
              </a:rPr>
              <a:t>B cells</a:t>
            </a:r>
            <a:r>
              <a:rPr lang="en" sz="1400">
                <a:solidFill>
                  <a:srgbClr val="333333"/>
                </a:solidFill>
                <a:highlight>
                  <a:srgbClr val="FFFFFF"/>
                </a:highlight>
              </a:rPr>
              <a:t> cannot directly attack infected cells. Instead, B cells primarily produce proteins called antibodies that can hijack invaders as they travel in the blood. </a:t>
            </a:r>
            <a:endParaRPr sz="1400">
              <a:solidFill>
                <a:srgbClr val="333333"/>
              </a:solidFill>
              <a:highlight>
                <a:srgbClr val="FFFFFF"/>
              </a:highlight>
            </a:endParaRPr>
          </a:p>
          <a:p>
            <a:pPr marL="457200" lvl="0" indent="-317500" algn="l" rtl="0">
              <a:lnSpc>
                <a:spcPct val="150000"/>
              </a:lnSpc>
              <a:spcBef>
                <a:spcPts val="0"/>
              </a:spcBef>
              <a:spcAft>
                <a:spcPts val="0"/>
              </a:spcAft>
              <a:buClr>
                <a:srgbClr val="333333"/>
              </a:buClr>
              <a:buSzPts val="1400"/>
              <a:buChar char="●"/>
            </a:pPr>
            <a:r>
              <a:rPr lang="en" sz="1400">
                <a:solidFill>
                  <a:srgbClr val="333333"/>
                </a:solidFill>
                <a:highlight>
                  <a:srgbClr val="FFFFFF"/>
                </a:highlight>
              </a:rPr>
              <a:t>When they come across invaders, B cells are stimulated into action and produce plasma cells and memory B cells. Each plasma cell is specialized to make a particular antibody -- a specialized protein to attack a specific invader. </a:t>
            </a:r>
            <a:endParaRPr sz="1400">
              <a:solidFill>
                <a:srgbClr val="333333"/>
              </a:solidFill>
              <a:highlight>
                <a:srgbClr val="FFFFFF"/>
              </a:highlight>
            </a:endParaRPr>
          </a:p>
          <a:p>
            <a:pPr marL="457200" lvl="0" indent="-317500" algn="l" rtl="0">
              <a:lnSpc>
                <a:spcPct val="150000"/>
              </a:lnSpc>
              <a:spcBef>
                <a:spcPts val="0"/>
              </a:spcBef>
              <a:spcAft>
                <a:spcPts val="0"/>
              </a:spcAft>
              <a:buClr>
                <a:srgbClr val="333333"/>
              </a:buClr>
              <a:buSzPts val="1400"/>
              <a:buChar char="●"/>
            </a:pPr>
            <a:r>
              <a:rPr lang="en" sz="1400">
                <a:solidFill>
                  <a:srgbClr val="333333"/>
                </a:solidFill>
                <a:highlight>
                  <a:srgbClr val="FFFFFF"/>
                </a:highlight>
              </a:rPr>
              <a:t>The function of antibodies is to act as a flag on the infected cell so T cells recognize which cells to destroy. When invaders become coated with antibody, they are more easily targeted by other proteins in the immune system, as well as by the specialized cells known as phagocytes that are responsible for eating foreign substances and infected cells. </a:t>
            </a:r>
            <a:endParaRPr sz="1400">
              <a:solidFill>
                <a:srgbClr val="333333"/>
              </a:solidFill>
              <a:highlight>
                <a:srgbClr val="FFFFFF"/>
              </a:highlight>
            </a:endParaRPr>
          </a:p>
          <a:p>
            <a:pPr marL="457200" lvl="0" indent="-317500" algn="l" rtl="0">
              <a:lnSpc>
                <a:spcPct val="150000"/>
              </a:lnSpc>
              <a:spcBef>
                <a:spcPts val="0"/>
              </a:spcBef>
              <a:spcAft>
                <a:spcPts val="0"/>
              </a:spcAft>
              <a:buClr>
                <a:srgbClr val="333333"/>
              </a:buClr>
              <a:buSzPts val="1400"/>
              <a:buChar char="●"/>
            </a:pPr>
            <a:r>
              <a:rPr lang="en" sz="1400">
                <a:solidFill>
                  <a:srgbClr val="333333"/>
                </a:solidFill>
                <a:highlight>
                  <a:srgbClr val="FFFFFF"/>
                </a:highlight>
              </a:rPr>
              <a:t>While plasma cells disappear after an immune response is finished, memory B cells stay around for a long time. If the same invader appears again, antibodies are already available to help fight it off.</a:t>
            </a:r>
            <a:endParaRPr sz="1400">
              <a:solidFill>
                <a:srgbClr val="21242C"/>
              </a:solidFill>
              <a:highlight>
                <a:srgbClr val="FFFFFF"/>
              </a:highlight>
            </a:endParaRPr>
          </a:p>
          <a:p>
            <a:pPr marL="0" lvl="0" indent="0" algn="l" rtl="0">
              <a:spcBef>
                <a:spcPts val="2400"/>
              </a:spcBef>
              <a:spcAft>
                <a:spcPts val="1600"/>
              </a:spcAft>
              <a:buNone/>
            </a:pPr>
            <a:endParaRPr sz="12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3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3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57"/>
          <p:cNvSpPr txBox="1">
            <a:spLocks noGrp="1"/>
          </p:cNvSpPr>
          <p:nvPr>
            <p:ph type="title"/>
          </p:nvPr>
        </p:nvSpPr>
        <p:spPr>
          <a:xfrm>
            <a:off x="311700" y="213000"/>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How Diseases Spread</a:t>
            </a:r>
            <a:endParaRPr/>
          </a:p>
        </p:txBody>
      </p:sp>
      <p:sp>
        <p:nvSpPr>
          <p:cNvPr id="338" name="Google Shape;338;p57"/>
          <p:cNvSpPr txBox="1">
            <a:spLocks noGrp="1"/>
          </p:cNvSpPr>
          <p:nvPr>
            <p:ph type="body" idx="1"/>
          </p:nvPr>
        </p:nvSpPr>
        <p:spPr>
          <a:xfrm>
            <a:off x="311700" y="920388"/>
            <a:ext cx="4260300" cy="330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r>
              <a:rPr lang="en" sz="1300" b="1">
                <a:solidFill>
                  <a:srgbClr val="111111"/>
                </a:solidFill>
              </a:rPr>
              <a:t>Direct contact:  </a:t>
            </a:r>
            <a:r>
              <a:rPr lang="en" sz="1200">
                <a:solidFill>
                  <a:srgbClr val="111111"/>
                </a:solidFill>
              </a:rPr>
              <a:t>An easy way to catch most infectious diseases is by coming in contact with a person or animal who has the infection. Three ways infectious diseases can be spread through direct contact are:</a:t>
            </a:r>
            <a:endParaRPr sz="1200">
              <a:solidFill>
                <a:srgbClr val="111111"/>
              </a:solidFill>
            </a:endParaRPr>
          </a:p>
          <a:p>
            <a:pPr marL="457200" lvl="0" indent="-304800" algn="l" rtl="0">
              <a:lnSpc>
                <a:spcPct val="150000"/>
              </a:lnSpc>
              <a:spcBef>
                <a:spcPts val="1000"/>
              </a:spcBef>
              <a:spcAft>
                <a:spcPts val="0"/>
              </a:spcAft>
              <a:buClr>
                <a:srgbClr val="111111"/>
              </a:buClr>
              <a:buSzPts val="1200"/>
              <a:buFont typeface="Arial"/>
              <a:buChar char="●"/>
            </a:pPr>
            <a:r>
              <a:rPr lang="en" sz="1200" b="1">
                <a:solidFill>
                  <a:srgbClr val="111111"/>
                </a:solidFill>
              </a:rPr>
              <a:t>Person to person.</a:t>
            </a:r>
            <a:r>
              <a:rPr lang="en" sz="1200">
                <a:solidFill>
                  <a:srgbClr val="111111"/>
                </a:solidFill>
              </a:rPr>
              <a:t> A common way for infectious diseases to spread is through the direct transfer of bacteria, viruses or other germs from one person to another. This can occur when an individual with the bacterium or virus touches, kisses, or coughs or sneezes on someone who isn't infected.</a:t>
            </a:r>
            <a:endParaRPr sz="1200">
              <a:solidFill>
                <a:srgbClr val="111111"/>
              </a:solidFill>
            </a:endParaRPr>
          </a:p>
          <a:p>
            <a:pPr marL="0" lvl="0" indent="0" algn="l" rtl="0">
              <a:lnSpc>
                <a:spcPct val="150000"/>
              </a:lnSpc>
              <a:spcBef>
                <a:spcPts val="1800"/>
              </a:spcBef>
              <a:spcAft>
                <a:spcPts val="0"/>
              </a:spcAft>
              <a:buNone/>
            </a:pPr>
            <a:r>
              <a:rPr lang="en" sz="1200">
                <a:solidFill>
                  <a:srgbClr val="111111"/>
                </a:solidFill>
              </a:rPr>
              <a:t>These germs can also spread through the exchange of body fluids from sexual contact. The person who passes the germ may have no symptoms of the disease, but may simply be a carrier.</a:t>
            </a:r>
            <a:endParaRPr sz="1200">
              <a:solidFill>
                <a:srgbClr val="111111"/>
              </a:solidFill>
            </a:endParaRPr>
          </a:p>
          <a:p>
            <a:pPr marL="0" lvl="0" indent="0" algn="l" rtl="0">
              <a:spcBef>
                <a:spcPts val="1800"/>
              </a:spcBef>
              <a:spcAft>
                <a:spcPts val="1600"/>
              </a:spcAft>
              <a:buNone/>
            </a:pPr>
            <a:endParaRPr/>
          </a:p>
        </p:txBody>
      </p:sp>
      <p:pic>
        <p:nvPicPr>
          <p:cNvPr id="339" name="Google Shape;339;p57"/>
          <p:cNvPicPr preferRelativeResize="0"/>
          <p:nvPr/>
        </p:nvPicPr>
        <p:blipFill>
          <a:blip r:embed="rId3">
            <a:alphaModFix/>
          </a:blip>
          <a:stretch>
            <a:fillRect/>
          </a:stretch>
        </p:blipFill>
        <p:spPr>
          <a:xfrm>
            <a:off x="4750000" y="897649"/>
            <a:ext cx="4260300" cy="367137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3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58"/>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r>
              <a:rPr lang="en"/>
              <a:t>How Diseases Spread</a:t>
            </a:r>
            <a:endParaRPr/>
          </a:p>
          <a:p>
            <a:pPr marL="0" lvl="0" indent="0" algn="l" rtl="0">
              <a:spcBef>
                <a:spcPts val="0"/>
              </a:spcBef>
              <a:spcAft>
                <a:spcPts val="0"/>
              </a:spcAft>
              <a:buNone/>
            </a:pPr>
            <a:endParaRPr/>
          </a:p>
        </p:txBody>
      </p:sp>
      <p:sp>
        <p:nvSpPr>
          <p:cNvPr id="345" name="Google Shape;345;p58"/>
          <p:cNvSpPr txBox="1">
            <a:spLocks noGrp="1"/>
          </p:cNvSpPr>
          <p:nvPr>
            <p:ph type="body" idx="1"/>
          </p:nvPr>
        </p:nvSpPr>
        <p:spPr>
          <a:xfrm>
            <a:off x="4584800" y="1011725"/>
            <a:ext cx="4247400" cy="3557400"/>
          </a:xfrm>
          <a:prstGeom prst="rect">
            <a:avLst/>
          </a:prstGeom>
        </p:spPr>
        <p:txBody>
          <a:bodyPr spcFirstLastPara="1" wrap="square" lIns="91425" tIns="91425" rIns="91425" bIns="91425" anchor="t" anchorCtr="0">
            <a:noAutofit/>
          </a:bodyPr>
          <a:lstStyle/>
          <a:p>
            <a:pPr marL="800100" lvl="0" indent="-311150" algn="l" rtl="0">
              <a:lnSpc>
                <a:spcPct val="140000"/>
              </a:lnSpc>
              <a:spcBef>
                <a:spcPts val="0"/>
              </a:spcBef>
              <a:spcAft>
                <a:spcPts val="0"/>
              </a:spcAft>
              <a:buClr>
                <a:srgbClr val="111111"/>
              </a:buClr>
              <a:buSzPts val="1300"/>
              <a:buFont typeface="Arial"/>
              <a:buChar char="●"/>
            </a:pPr>
            <a:r>
              <a:rPr lang="en" sz="1300" b="1">
                <a:solidFill>
                  <a:srgbClr val="111111"/>
                </a:solidFill>
              </a:rPr>
              <a:t>Animal to person.</a:t>
            </a:r>
            <a:r>
              <a:rPr lang="en" sz="1300">
                <a:solidFill>
                  <a:srgbClr val="111111"/>
                </a:solidFill>
              </a:rPr>
              <a:t> Being bitten or scratched by an infected animal — even a pet — can make you sick and, in extreme circumstances, can be fatal. Handling animal waste can be hazardous, too. For example, you can acquire a toxoplasmosis infection by scooping your cat's litter box.</a:t>
            </a:r>
            <a:endParaRPr sz="1300">
              <a:solidFill>
                <a:srgbClr val="111111"/>
              </a:solidFill>
            </a:endParaRPr>
          </a:p>
          <a:p>
            <a:pPr marL="800100" lvl="0" indent="-311150" algn="l" rtl="0">
              <a:lnSpc>
                <a:spcPct val="140000"/>
              </a:lnSpc>
              <a:spcBef>
                <a:spcPts val="1000"/>
              </a:spcBef>
              <a:spcAft>
                <a:spcPts val="0"/>
              </a:spcAft>
              <a:buClr>
                <a:srgbClr val="111111"/>
              </a:buClr>
              <a:buSzPts val="1300"/>
              <a:buFont typeface="Arial"/>
              <a:buChar char="●"/>
            </a:pPr>
            <a:r>
              <a:rPr lang="en" sz="1300" b="1">
                <a:solidFill>
                  <a:srgbClr val="111111"/>
                </a:solidFill>
              </a:rPr>
              <a:t>Mother to unborn child.</a:t>
            </a:r>
            <a:r>
              <a:rPr lang="en" sz="1300">
                <a:solidFill>
                  <a:srgbClr val="111111"/>
                </a:solidFill>
              </a:rPr>
              <a:t> A pregnant woman may pass germs that cause infectious diseases to her unborn baby. Some germs can pass through the placenta. Germs in the vagina can be transmitted to the baby during birth.</a:t>
            </a:r>
            <a:endParaRPr sz="1300">
              <a:solidFill>
                <a:srgbClr val="111111"/>
              </a:solidFill>
            </a:endParaRPr>
          </a:p>
          <a:p>
            <a:pPr marL="0" lvl="0" indent="0" algn="l" rtl="0">
              <a:spcBef>
                <a:spcPts val="900"/>
              </a:spcBef>
              <a:spcAft>
                <a:spcPts val="1600"/>
              </a:spcAft>
              <a:buNone/>
            </a:pPr>
            <a:endParaRPr/>
          </a:p>
        </p:txBody>
      </p:sp>
      <p:pic>
        <p:nvPicPr>
          <p:cNvPr id="346" name="Google Shape;346;p58"/>
          <p:cNvPicPr preferRelativeResize="0"/>
          <p:nvPr/>
        </p:nvPicPr>
        <p:blipFill>
          <a:blip r:embed="rId3">
            <a:alphaModFix/>
          </a:blip>
          <a:stretch>
            <a:fillRect/>
          </a:stretch>
        </p:blipFill>
        <p:spPr>
          <a:xfrm>
            <a:off x="311700" y="1152425"/>
            <a:ext cx="4280000" cy="336693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59"/>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r>
              <a:rPr lang="en"/>
              <a:t>How Diseases Spread</a:t>
            </a:r>
            <a:endParaRPr/>
          </a:p>
          <a:p>
            <a:pPr marL="0" lvl="0" indent="0" algn="l" rtl="0">
              <a:spcBef>
                <a:spcPts val="0"/>
              </a:spcBef>
              <a:spcAft>
                <a:spcPts val="0"/>
              </a:spcAft>
              <a:buClr>
                <a:srgbClr val="000000"/>
              </a:buClr>
              <a:buSzPts val="1100"/>
              <a:buFont typeface="Arial"/>
              <a:buNone/>
            </a:pPr>
            <a:endParaRPr/>
          </a:p>
          <a:p>
            <a:pPr marL="0" lvl="0" indent="0" algn="l" rtl="0">
              <a:spcBef>
                <a:spcPts val="0"/>
              </a:spcBef>
              <a:spcAft>
                <a:spcPts val="0"/>
              </a:spcAft>
              <a:buNone/>
            </a:pPr>
            <a:endParaRPr/>
          </a:p>
        </p:txBody>
      </p:sp>
      <p:sp>
        <p:nvSpPr>
          <p:cNvPr id="352" name="Google Shape;352;p59"/>
          <p:cNvSpPr txBox="1">
            <a:spLocks noGrp="1"/>
          </p:cNvSpPr>
          <p:nvPr>
            <p:ph type="body" idx="1"/>
          </p:nvPr>
        </p:nvSpPr>
        <p:spPr>
          <a:xfrm>
            <a:off x="311700" y="1099825"/>
            <a:ext cx="8520600" cy="330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r>
              <a:rPr lang="en" sz="1300" b="1">
                <a:solidFill>
                  <a:srgbClr val="111111"/>
                </a:solidFill>
              </a:rPr>
              <a:t>Indirect contact:  </a:t>
            </a:r>
            <a:r>
              <a:rPr lang="en" sz="1300">
                <a:solidFill>
                  <a:srgbClr val="111111"/>
                </a:solidFill>
              </a:rPr>
              <a:t>Disease-causing organisms also can be passed by indirect contact. Many germs can linger on an inanimate object, such as a tabletop, doorknob or faucet handle.</a:t>
            </a:r>
            <a:endParaRPr sz="1300">
              <a:solidFill>
                <a:srgbClr val="111111"/>
              </a:solidFill>
            </a:endParaRPr>
          </a:p>
          <a:p>
            <a:pPr marL="0" lvl="0" indent="0" algn="l" rtl="0">
              <a:lnSpc>
                <a:spcPct val="150000"/>
              </a:lnSpc>
              <a:spcBef>
                <a:spcPts val="1800"/>
              </a:spcBef>
              <a:spcAft>
                <a:spcPts val="0"/>
              </a:spcAft>
              <a:buClr>
                <a:srgbClr val="000000"/>
              </a:buClr>
              <a:buSzPts val="1100"/>
              <a:buFont typeface="Arial"/>
              <a:buNone/>
            </a:pPr>
            <a:r>
              <a:rPr lang="en" sz="1300">
                <a:solidFill>
                  <a:srgbClr val="111111"/>
                </a:solidFill>
              </a:rPr>
              <a:t>When you touch a doorknob handled by someone ill with the flu or a cold, for example, you can pick up the germs he or she left behind. If you then touch your eyes, mouth or nose before washing your hands, you may become infected.</a:t>
            </a:r>
            <a:endParaRPr sz="1300">
              <a:solidFill>
                <a:srgbClr val="111111"/>
              </a:solidFill>
            </a:endParaRPr>
          </a:p>
          <a:p>
            <a:pPr marL="457200" lvl="0" indent="-311150" algn="l" rtl="0">
              <a:spcBef>
                <a:spcPts val="1800"/>
              </a:spcBef>
              <a:spcAft>
                <a:spcPts val="0"/>
              </a:spcAft>
              <a:buClr>
                <a:srgbClr val="111111"/>
              </a:buClr>
              <a:buSzPts val="1300"/>
              <a:buFont typeface="Arial"/>
              <a:buChar char="●"/>
            </a:pPr>
            <a:r>
              <a:rPr lang="en" sz="1300" b="1">
                <a:solidFill>
                  <a:srgbClr val="111111"/>
                </a:solidFill>
              </a:rPr>
              <a:t>Insect bites  </a:t>
            </a:r>
            <a:r>
              <a:rPr lang="en" sz="1300">
                <a:solidFill>
                  <a:srgbClr val="111111"/>
                </a:solidFill>
              </a:rPr>
              <a:t>Some germs rely on insect carriers — such as mosquitoes, fleas, lice or ticks — to move from host to host. These carriers are known as vectors. Mosquitoes can carry the malaria parasite or West Nile virus, and deer ticks may carry the bacterium that causes Lyme disease.</a:t>
            </a:r>
            <a:endParaRPr sz="1300">
              <a:solidFill>
                <a:srgbClr val="111111"/>
              </a:solidFill>
            </a:endParaRPr>
          </a:p>
          <a:p>
            <a:pPr marL="457200" lvl="0" indent="-311150" algn="l" rtl="0">
              <a:spcBef>
                <a:spcPts val="1000"/>
              </a:spcBef>
              <a:spcAft>
                <a:spcPts val="0"/>
              </a:spcAft>
              <a:buClr>
                <a:srgbClr val="111111"/>
              </a:buClr>
              <a:buSzPts val="1300"/>
              <a:buFont typeface="Arial"/>
              <a:buChar char="●"/>
            </a:pPr>
            <a:r>
              <a:rPr lang="en" sz="1300" b="1">
                <a:solidFill>
                  <a:srgbClr val="111111"/>
                </a:solidFill>
              </a:rPr>
              <a:t>Food contamination  </a:t>
            </a:r>
            <a:r>
              <a:rPr lang="en" sz="1300">
                <a:solidFill>
                  <a:srgbClr val="111111"/>
                </a:solidFill>
              </a:rPr>
              <a:t>Another way disease-causing germs can infect you is through contaminated food and water. This mechanism of transmission allows germs to be spread to many people through a single source. E. coli, for example, is a bacterium present in or on certain foods — such as undercooked hamburger or unpasteurized fruit juice.</a:t>
            </a:r>
            <a:endParaRPr sz="1300">
              <a:solidFill>
                <a:srgbClr val="111111"/>
              </a:solidFill>
            </a:endParaRPr>
          </a:p>
          <a:p>
            <a:pPr marL="0" lvl="0" indent="0" algn="l" rtl="0">
              <a:spcBef>
                <a:spcPts val="1800"/>
              </a:spcBef>
              <a:spcAft>
                <a:spcPts val="160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5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5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5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60"/>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Immune Cells</a:t>
            </a:r>
            <a:endParaRPr/>
          </a:p>
        </p:txBody>
      </p:sp>
      <p:sp>
        <p:nvSpPr>
          <p:cNvPr id="358" name="Google Shape;358;p60"/>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Video: </a:t>
            </a:r>
            <a:r>
              <a:rPr lang="en" u="sng">
                <a:solidFill>
                  <a:schemeClr val="hlink"/>
                </a:solidFill>
                <a:hlinkClick r:id="rId3"/>
              </a:rPr>
              <a:t>https://www.youtube.com/watch?v=HNP1EAYLhOs</a:t>
            </a:r>
            <a:r>
              <a:rPr lang="en"/>
              <a:t> (3:01 min)</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61"/>
          <p:cNvSpPr txBox="1">
            <a:spLocks noGrp="1"/>
          </p:cNvSpPr>
          <p:nvPr>
            <p:ph type="ctrTitle"/>
          </p:nvPr>
        </p:nvSpPr>
        <p:spPr>
          <a:xfrm>
            <a:off x="729450" y="1322450"/>
            <a:ext cx="7688100" cy="1664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Skin Cells</a:t>
            </a:r>
            <a:endParaRPr/>
          </a:p>
        </p:txBody>
      </p:sp>
      <p:sp>
        <p:nvSpPr>
          <p:cNvPr id="364" name="Google Shape;364;p61"/>
          <p:cNvSpPr txBox="1">
            <a:spLocks noGrp="1"/>
          </p:cNvSpPr>
          <p:nvPr>
            <p:ph type="subTitle" idx="1"/>
          </p:nvPr>
        </p:nvSpPr>
        <p:spPr>
          <a:xfrm>
            <a:off x="729627" y="3172900"/>
            <a:ext cx="7688100" cy="541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pic>
        <p:nvPicPr>
          <p:cNvPr id="365" name="Google Shape;365;p61" descr="You couldn't live without the skin you're in. Find out what's going on under the surface in the skin video." title="How Your Skin Works">
            <a:hlinkClick r:id="rId3"/>
          </p:cNvPr>
          <p:cNvPicPr preferRelativeResize="0"/>
          <p:nvPr/>
        </p:nvPicPr>
        <p:blipFill>
          <a:blip r:embed="rId4">
            <a:alphaModFix/>
          </a:blip>
          <a:stretch>
            <a:fillRect/>
          </a:stretch>
        </p:blipFill>
        <p:spPr>
          <a:xfrm>
            <a:off x="4335825" y="1490025"/>
            <a:ext cx="4572000" cy="342900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pic>
        <p:nvPicPr>
          <p:cNvPr id="370" name="Google Shape;370;p62"/>
          <p:cNvPicPr preferRelativeResize="0"/>
          <p:nvPr/>
        </p:nvPicPr>
        <p:blipFill>
          <a:blip r:embed="rId3">
            <a:alphaModFix/>
          </a:blip>
          <a:stretch>
            <a:fillRect/>
          </a:stretch>
        </p:blipFill>
        <p:spPr>
          <a:xfrm>
            <a:off x="1352597" y="0"/>
            <a:ext cx="6438807" cy="514350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63"/>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Skin Cells</a:t>
            </a:r>
            <a:endParaRPr/>
          </a:p>
        </p:txBody>
      </p:sp>
      <p:sp>
        <p:nvSpPr>
          <p:cNvPr id="376" name="Google Shape;376;p63"/>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000000"/>
                </a:solidFill>
              </a:rPr>
              <a:t>The skin is the body’s largest organ. It serves many important functions, including regulating body temperature, maintaining water and electrolyte balance, and sensing painful and pleasant stimuli. </a:t>
            </a:r>
            <a:endParaRPr>
              <a:solidFill>
                <a:srgbClr val="000000"/>
              </a:solidFill>
            </a:endParaRPr>
          </a:p>
          <a:p>
            <a:pPr marL="0" lvl="0" indent="0" algn="l" rtl="0">
              <a:spcBef>
                <a:spcPts val="1600"/>
              </a:spcBef>
              <a:spcAft>
                <a:spcPts val="0"/>
              </a:spcAft>
              <a:buNone/>
            </a:pPr>
            <a:r>
              <a:rPr lang="en">
                <a:solidFill>
                  <a:srgbClr val="000000"/>
                </a:solidFill>
              </a:rPr>
              <a:t>The skin keeps vital chemicals and nutrients in the body while providing a barrier against dangerous substances from entering the body and provides a shield from the harmful effects of ultraviolet radiation emitted by the sun. </a:t>
            </a:r>
            <a:endParaRPr>
              <a:solidFill>
                <a:srgbClr val="000000"/>
              </a:solidFill>
            </a:endParaRPr>
          </a:p>
          <a:p>
            <a:pPr marL="0" lvl="0" indent="0" algn="l" rtl="0">
              <a:spcBef>
                <a:spcPts val="1600"/>
              </a:spcBef>
              <a:spcAft>
                <a:spcPts val="0"/>
              </a:spcAft>
              <a:buNone/>
            </a:pPr>
            <a:r>
              <a:rPr lang="en">
                <a:solidFill>
                  <a:srgbClr val="000000"/>
                </a:solidFill>
              </a:rPr>
              <a:t>In addition, skin color, texture, and folds, help mark people as individuals. Anything that interferes with skin function or causes changes in appearance can have important consequences for physical and mental health.</a:t>
            </a:r>
            <a:endParaRPr>
              <a:solidFill>
                <a:srgbClr val="000000"/>
              </a:solidFill>
            </a:endParaRPr>
          </a:p>
          <a:p>
            <a:pPr marL="0" lvl="0" indent="0" algn="l" rtl="0">
              <a:spcBef>
                <a:spcPts val="1600"/>
              </a:spcBef>
              <a:spcAft>
                <a:spcPts val="160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7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8"/>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Nerve Cells</a:t>
            </a:r>
            <a:endParaRPr/>
          </a:p>
        </p:txBody>
      </p:sp>
      <p:sp>
        <p:nvSpPr>
          <p:cNvPr id="161" name="Google Shape;161;p28"/>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However, neurons </a:t>
            </a:r>
            <a:r>
              <a:rPr lang="en" b="1"/>
              <a:t>differ </a:t>
            </a:r>
            <a:r>
              <a:rPr lang="en"/>
              <a:t>from other cells in the body because:</a:t>
            </a:r>
            <a:endParaRPr/>
          </a:p>
          <a:p>
            <a:pPr marL="457200" lvl="0" indent="-342900" algn="l" rtl="0">
              <a:spcBef>
                <a:spcPts val="1600"/>
              </a:spcBef>
              <a:spcAft>
                <a:spcPts val="0"/>
              </a:spcAft>
              <a:buSzPts val="1800"/>
              <a:buAutoNum type="arabicPeriod"/>
            </a:pPr>
            <a:r>
              <a:rPr lang="en"/>
              <a:t>Neurons have specialized cell parts called </a:t>
            </a:r>
            <a:r>
              <a:rPr lang="en" u="sng"/>
              <a:t>dendrites</a:t>
            </a:r>
            <a:r>
              <a:rPr lang="en"/>
              <a:t> and </a:t>
            </a:r>
            <a:r>
              <a:rPr lang="en" u="sng"/>
              <a:t>axons</a:t>
            </a:r>
            <a:r>
              <a:rPr lang="en"/>
              <a:t>.  Dendrites bring electrical signals TO the cell body and axons take information AWAY from the cell body.</a:t>
            </a:r>
            <a:endParaRPr/>
          </a:p>
          <a:p>
            <a:pPr marL="457200" lvl="0" indent="-342900" algn="l" rtl="0">
              <a:spcBef>
                <a:spcPts val="0"/>
              </a:spcBef>
              <a:spcAft>
                <a:spcPts val="0"/>
              </a:spcAft>
              <a:buSzPts val="1800"/>
              <a:buAutoNum type="arabicPeriod"/>
            </a:pPr>
            <a:r>
              <a:rPr lang="en"/>
              <a:t>Neurons communicate with each other through an electrochemical process.</a:t>
            </a:r>
            <a:endParaRPr/>
          </a:p>
          <a:p>
            <a:pPr marL="457200" lvl="0" indent="-342900" algn="l" rtl="0">
              <a:spcBef>
                <a:spcPts val="0"/>
              </a:spcBef>
              <a:spcAft>
                <a:spcPts val="0"/>
              </a:spcAft>
              <a:buSzPts val="1800"/>
              <a:buAutoNum type="arabicPeriod"/>
            </a:pPr>
            <a:r>
              <a:rPr lang="en"/>
              <a:t>Neurons contain some specialized structures (synapses) and chemicals (neurotransmitters)</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p64"/>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Skin Cells</a:t>
            </a:r>
            <a:endParaRPr/>
          </a:p>
        </p:txBody>
      </p:sp>
      <p:sp>
        <p:nvSpPr>
          <p:cNvPr id="382" name="Google Shape;382;p64"/>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000000"/>
                </a:solidFill>
              </a:rPr>
              <a:t>The skin has three layers that each performs specific tasks:</a:t>
            </a:r>
            <a:endParaRPr>
              <a:solidFill>
                <a:srgbClr val="000000"/>
              </a:solidFill>
            </a:endParaRPr>
          </a:p>
          <a:p>
            <a:pPr marL="914400" lvl="0" indent="-342900" algn="l" rtl="0">
              <a:spcBef>
                <a:spcPts val="1600"/>
              </a:spcBef>
              <a:spcAft>
                <a:spcPts val="0"/>
              </a:spcAft>
              <a:buClr>
                <a:srgbClr val="000000"/>
              </a:buClr>
              <a:buSzPts val="1800"/>
              <a:buAutoNum type="arabicPeriod"/>
            </a:pPr>
            <a:r>
              <a:rPr lang="en">
                <a:solidFill>
                  <a:srgbClr val="000000"/>
                </a:solidFill>
              </a:rPr>
              <a:t>Epidermis</a:t>
            </a:r>
            <a:endParaRPr>
              <a:solidFill>
                <a:srgbClr val="000000"/>
              </a:solidFill>
            </a:endParaRPr>
          </a:p>
          <a:p>
            <a:pPr marL="914400" lvl="0" indent="-342900" algn="l" rtl="0">
              <a:spcBef>
                <a:spcPts val="1600"/>
              </a:spcBef>
              <a:spcAft>
                <a:spcPts val="0"/>
              </a:spcAft>
              <a:buClr>
                <a:srgbClr val="000000"/>
              </a:buClr>
              <a:buSzPts val="1800"/>
              <a:buAutoNum type="arabicPeriod"/>
            </a:pPr>
            <a:r>
              <a:rPr lang="en">
                <a:solidFill>
                  <a:srgbClr val="000000"/>
                </a:solidFill>
              </a:rPr>
              <a:t>Dermis</a:t>
            </a:r>
            <a:endParaRPr>
              <a:solidFill>
                <a:srgbClr val="000000"/>
              </a:solidFill>
            </a:endParaRPr>
          </a:p>
          <a:p>
            <a:pPr marL="914400" lvl="0" indent="-342900" algn="l" rtl="0">
              <a:spcBef>
                <a:spcPts val="1600"/>
              </a:spcBef>
              <a:spcAft>
                <a:spcPts val="0"/>
              </a:spcAft>
              <a:buClr>
                <a:srgbClr val="000000"/>
              </a:buClr>
              <a:buSzPts val="1800"/>
              <a:buAutoNum type="arabicPeriod"/>
            </a:pPr>
            <a:r>
              <a:rPr lang="en">
                <a:solidFill>
                  <a:srgbClr val="000000"/>
                </a:solidFill>
              </a:rPr>
              <a:t>Fat layer (also called the subcutaneous layer)</a:t>
            </a:r>
            <a:endParaRPr>
              <a:solidFill>
                <a:srgbClr val="000000"/>
              </a:solidFill>
            </a:endParaRPr>
          </a:p>
          <a:p>
            <a:pPr marL="0" lvl="0" indent="0" algn="l" rtl="0">
              <a:spcBef>
                <a:spcPts val="1600"/>
              </a:spcBef>
              <a:spcAft>
                <a:spcPts val="160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8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8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8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65"/>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Skin Cells</a:t>
            </a:r>
            <a:endParaRPr/>
          </a:p>
        </p:txBody>
      </p:sp>
      <p:sp>
        <p:nvSpPr>
          <p:cNvPr id="388" name="Google Shape;388;p65"/>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solidFill>
                  <a:srgbClr val="000000"/>
                </a:solidFill>
              </a:rPr>
              <a:t>The </a:t>
            </a:r>
            <a:r>
              <a:rPr lang="en" sz="1400" b="1">
                <a:solidFill>
                  <a:srgbClr val="000000"/>
                </a:solidFill>
              </a:rPr>
              <a:t>epidermis</a:t>
            </a:r>
            <a:r>
              <a:rPr lang="en" sz="1400">
                <a:solidFill>
                  <a:srgbClr val="000000"/>
                </a:solidFill>
              </a:rPr>
              <a:t> is the relatively thin, tough, outer layer of the skin. Most of the cells in the epidermis are keratinocytes. They originate from cells in the deepest layer of the epidermis called the basal layer. New keratinocytes slowly migrate up toward the surface of the epidermis. Once the keratinocytes reach the skin surface, they are gradually shed and are replaced by newer cells pushed up from below.</a:t>
            </a:r>
            <a:endParaRPr sz="1400">
              <a:solidFill>
                <a:srgbClr val="000000"/>
              </a:solidFill>
            </a:endParaRPr>
          </a:p>
          <a:p>
            <a:pPr marL="0" lvl="0" indent="0" algn="l" rtl="0">
              <a:spcBef>
                <a:spcPts val="1600"/>
              </a:spcBef>
              <a:spcAft>
                <a:spcPts val="0"/>
              </a:spcAft>
              <a:buNone/>
            </a:pPr>
            <a:r>
              <a:rPr lang="en" sz="1400">
                <a:solidFill>
                  <a:srgbClr val="000000"/>
                </a:solidFill>
              </a:rPr>
              <a:t>The outermost portion of the epidermis, known as the </a:t>
            </a:r>
            <a:r>
              <a:rPr lang="en" sz="1400" b="1">
                <a:solidFill>
                  <a:srgbClr val="000000"/>
                </a:solidFill>
              </a:rPr>
              <a:t>stratum corneum</a:t>
            </a:r>
            <a:r>
              <a:rPr lang="en" sz="1400">
                <a:solidFill>
                  <a:srgbClr val="000000"/>
                </a:solidFill>
              </a:rPr>
              <a:t>, is relatively waterproof and, when undamaged, prevents most bacteria, viruses, and other foreign substances from entering the body. The epidermis also protects the internal organs, muscles, nerves, and blood vessels against trauma. In certain areas of the body that require greater protections (such as the palms of the hands and the soles of the feet), the outer keratin layer of the epidermis (stratum corneum) is much thicker.</a:t>
            </a:r>
            <a:endParaRPr sz="1400">
              <a:solidFill>
                <a:srgbClr val="000000"/>
              </a:solidFill>
            </a:endParaRPr>
          </a:p>
          <a:p>
            <a:pPr marL="0" lvl="0" indent="0" algn="l" rtl="0">
              <a:spcBef>
                <a:spcPts val="1600"/>
              </a:spcBef>
              <a:spcAft>
                <a:spcPts val="160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8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p66"/>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Skin Cells</a:t>
            </a:r>
            <a:endParaRPr/>
          </a:p>
        </p:txBody>
      </p:sp>
      <p:sp>
        <p:nvSpPr>
          <p:cNvPr id="394" name="Google Shape;394;p66"/>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000000"/>
                </a:solidFill>
              </a:rPr>
              <a:t>Scattered throughout the basal layer of the epidermis are cells called </a:t>
            </a:r>
            <a:r>
              <a:rPr lang="en" b="1">
                <a:solidFill>
                  <a:srgbClr val="000000"/>
                </a:solidFill>
              </a:rPr>
              <a:t>melanocytes</a:t>
            </a:r>
            <a:r>
              <a:rPr lang="en">
                <a:solidFill>
                  <a:srgbClr val="000000"/>
                </a:solidFill>
              </a:rPr>
              <a:t>, which produce the pigment </a:t>
            </a:r>
            <a:r>
              <a:rPr lang="en" b="1">
                <a:solidFill>
                  <a:srgbClr val="000000"/>
                </a:solidFill>
              </a:rPr>
              <a:t>melanin</a:t>
            </a:r>
            <a:r>
              <a:rPr lang="en">
                <a:solidFill>
                  <a:srgbClr val="000000"/>
                </a:solidFill>
              </a:rPr>
              <a:t>, one of the main contributors to skin color. </a:t>
            </a:r>
            <a:r>
              <a:rPr lang="en" b="1">
                <a:solidFill>
                  <a:srgbClr val="000000"/>
                </a:solidFill>
              </a:rPr>
              <a:t>Melanin’s primary function</a:t>
            </a:r>
            <a:r>
              <a:rPr lang="en">
                <a:solidFill>
                  <a:srgbClr val="000000"/>
                </a:solidFill>
              </a:rPr>
              <a:t>, however, is to filter out ultraviolet radiation from sunlight, which damages DNA, resulting in numerous harmful effects, including skin cancer.</a:t>
            </a:r>
            <a:endParaRPr>
              <a:solidFill>
                <a:srgbClr val="000000"/>
              </a:solidFill>
            </a:endParaRPr>
          </a:p>
          <a:p>
            <a:pPr marL="0" lvl="0" indent="0" algn="l" rtl="0">
              <a:spcBef>
                <a:spcPts val="1600"/>
              </a:spcBef>
              <a:spcAft>
                <a:spcPts val="0"/>
              </a:spcAft>
              <a:buNone/>
            </a:pPr>
            <a:r>
              <a:rPr lang="en">
                <a:solidFill>
                  <a:srgbClr val="000000"/>
                </a:solidFill>
              </a:rPr>
              <a:t>The epidermis also contains Langerhans cells, which are part of the skin’s immune system. Although these cells help detect foreign substances and defend the body against infection, they also play a role in the development of skin allergies.</a:t>
            </a:r>
            <a:endParaRPr>
              <a:solidFill>
                <a:srgbClr val="000000"/>
              </a:solidFill>
            </a:endParaRPr>
          </a:p>
          <a:p>
            <a:pPr marL="0" lvl="0" indent="0" algn="l" rtl="0">
              <a:spcBef>
                <a:spcPts val="1600"/>
              </a:spcBef>
              <a:spcAft>
                <a:spcPts val="160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9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9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67"/>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Skin Cells</a:t>
            </a:r>
            <a:endParaRPr/>
          </a:p>
        </p:txBody>
      </p:sp>
      <p:sp>
        <p:nvSpPr>
          <p:cNvPr id="400" name="Google Shape;400;p67"/>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solidFill>
                  <a:srgbClr val="000000"/>
                </a:solidFill>
              </a:rPr>
              <a:t>The </a:t>
            </a:r>
            <a:r>
              <a:rPr lang="en" sz="1400" b="1">
                <a:solidFill>
                  <a:srgbClr val="000000"/>
                </a:solidFill>
              </a:rPr>
              <a:t>dermis,</a:t>
            </a:r>
            <a:r>
              <a:rPr lang="en" sz="1400">
                <a:solidFill>
                  <a:srgbClr val="000000"/>
                </a:solidFill>
              </a:rPr>
              <a:t> the skin’s next layer, is a thick layer of fibrous and elastic tissue (made mostly of collagen, elastin, and fibrillin) that gives the skin its flexibility and strength. The dermis contains nerve endings, sweat glands and oil (sebaceous) glands, hair follicles, and blood vessels.</a:t>
            </a:r>
            <a:endParaRPr sz="1400">
              <a:solidFill>
                <a:srgbClr val="000000"/>
              </a:solidFill>
            </a:endParaRPr>
          </a:p>
          <a:p>
            <a:pPr marL="0" lvl="0" indent="0" algn="l" rtl="0">
              <a:spcBef>
                <a:spcPts val="1600"/>
              </a:spcBef>
              <a:spcAft>
                <a:spcPts val="0"/>
              </a:spcAft>
              <a:buNone/>
            </a:pPr>
            <a:r>
              <a:rPr lang="en" sz="1400">
                <a:solidFill>
                  <a:srgbClr val="000000"/>
                </a:solidFill>
              </a:rPr>
              <a:t>The </a:t>
            </a:r>
            <a:r>
              <a:rPr lang="en" sz="1400" b="1">
                <a:solidFill>
                  <a:srgbClr val="000000"/>
                </a:solidFill>
              </a:rPr>
              <a:t>nerve endings</a:t>
            </a:r>
            <a:r>
              <a:rPr lang="en" sz="1400">
                <a:solidFill>
                  <a:srgbClr val="000000"/>
                </a:solidFill>
              </a:rPr>
              <a:t> sense pain, touch, pressure, and temperature. Some areas of the skin contain more nerve endings than others. For example, the fingertips and toes contain many nerves and are extremely sensitive to touch.</a:t>
            </a:r>
            <a:endParaRPr sz="1400">
              <a:solidFill>
                <a:srgbClr val="000000"/>
              </a:solidFill>
            </a:endParaRPr>
          </a:p>
          <a:p>
            <a:pPr marL="0" lvl="0" indent="0" algn="l" rtl="0">
              <a:spcBef>
                <a:spcPts val="1600"/>
              </a:spcBef>
              <a:spcAft>
                <a:spcPts val="0"/>
              </a:spcAft>
              <a:buNone/>
            </a:pPr>
            <a:r>
              <a:rPr lang="en" sz="1400">
                <a:solidFill>
                  <a:srgbClr val="000000"/>
                </a:solidFill>
              </a:rPr>
              <a:t>The </a:t>
            </a:r>
            <a:r>
              <a:rPr lang="en" sz="1400" b="1">
                <a:solidFill>
                  <a:srgbClr val="000000"/>
                </a:solidFill>
              </a:rPr>
              <a:t>sweat glands</a:t>
            </a:r>
            <a:r>
              <a:rPr lang="en" sz="1400">
                <a:solidFill>
                  <a:srgbClr val="000000"/>
                </a:solidFill>
              </a:rPr>
              <a:t> produce sweat in response to heat and stress. Sweat is composed of water, salt, and other chemicals. As sweat evaporates off the skin, it helps cool the body. Specialized sweat glands in the armpits and the genital region (apocrine sweat glands) secrete a thick, oily sweat that produces a characteristic body odor when the sweat is digested by the skin bacteria in those areas.</a:t>
            </a:r>
            <a:endParaRPr sz="1400">
              <a:solidFill>
                <a:srgbClr val="000000"/>
              </a:solidFill>
            </a:endParaRPr>
          </a:p>
          <a:p>
            <a:pPr marL="0" lvl="0" indent="0" algn="l" rtl="0">
              <a:spcBef>
                <a:spcPts val="1600"/>
              </a:spcBef>
              <a:spcAft>
                <a:spcPts val="160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0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p68"/>
          <p:cNvSpPr txBox="1">
            <a:spLocks noGrp="1"/>
          </p:cNvSpPr>
          <p:nvPr>
            <p:ph type="title"/>
          </p:nvPr>
        </p:nvSpPr>
        <p:spPr>
          <a:xfrm>
            <a:off x="311700" y="445025"/>
            <a:ext cx="8520600" cy="824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Skin Cells</a:t>
            </a:r>
            <a:endParaRPr/>
          </a:p>
        </p:txBody>
      </p:sp>
      <p:sp>
        <p:nvSpPr>
          <p:cNvPr id="406" name="Google Shape;406;p68"/>
          <p:cNvSpPr txBox="1">
            <a:spLocks noGrp="1"/>
          </p:cNvSpPr>
          <p:nvPr>
            <p:ph type="body" idx="1"/>
          </p:nvPr>
        </p:nvSpPr>
        <p:spPr>
          <a:xfrm>
            <a:off x="311700" y="1153284"/>
            <a:ext cx="8520600" cy="385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solidFill>
                  <a:srgbClr val="000000"/>
                </a:solidFill>
              </a:rPr>
              <a:t>The </a:t>
            </a:r>
            <a:r>
              <a:rPr lang="en" sz="1400" b="1">
                <a:solidFill>
                  <a:srgbClr val="000000"/>
                </a:solidFill>
              </a:rPr>
              <a:t>sebaceous glands</a:t>
            </a:r>
            <a:r>
              <a:rPr lang="en" sz="1400">
                <a:solidFill>
                  <a:srgbClr val="000000"/>
                </a:solidFill>
              </a:rPr>
              <a:t> secrete sebum into hair follicles. Sebum is an oil that keeps the skin moist and soft and acts as a barrier against foreign substances.</a:t>
            </a:r>
            <a:endParaRPr sz="1400">
              <a:solidFill>
                <a:srgbClr val="000000"/>
              </a:solidFill>
            </a:endParaRPr>
          </a:p>
          <a:p>
            <a:pPr marL="0" lvl="0" indent="0" algn="l" rtl="0">
              <a:spcBef>
                <a:spcPts val="1600"/>
              </a:spcBef>
              <a:spcAft>
                <a:spcPts val="0"/>
              </a:spcAft>
              <a:buNone/>
            </a:pPr>
            <a:r>
              <a:rPr lang="en" sz="1400">
                <a:solidFill>
                  <a:srgbClr val="000000"/>
                </a:solidFill>
              </a:rPr>
              <a:t>The </a:t>
            </a:r>
            <a:r>
              <a:rPr lang="en" sz="1400" b="1">
                <a:solidFill>
                  <a:srgbClr val="000000"/>
                </a:solidFill>
              </a:rPr>
              <a:t>hair follicles</a:t>
            </a:r>
            <a:r>
              <a:rPr lang="en" sz="1400">
                <a:solidFill>
                  <a:srgbClr val="000000"/>
                </a:solidFill>
              </a:rPr>
              <a:t> produce the various types of hair found throughout the body. Hair not only contributes to a person’s appearance but has a number of important physical roles, including regulating body temperature, providing protection from injury, and enhancing sensation. A portion of the follicle also contains stem cells capable of re-growing damaged epidermis.</a:t>
            </a:r>
            <a:endParaRPr sz="1400">
              <a:solidFill>
                <a:srgbClr val="000000"/>
              </a:solidFill>
            </a:endParaRPr>
          </a:p>
          <a:p>
            <a:pPr marL="0" lvl="0" indent="0" algn="l" rtl="0">
              <a:spcBef>
                <a:spcPts val="1600"/>
              </a:spcBef>
              <a:spcAft>
                <a:spcPts val="0"/>
              </a:spcAft>
              <a:buNone/>
            </a:pPr>
            <a:r>
              <a:rPr lang="en" sz="1400">
                <a:solidFill>
                  <a:srgbClr val="000000"/>
                </a:solidFill>
              </a:rPr>
              <a:t>The </a:t>
            </a:r>
            <a:r>
              <a:rPr lang="en" sz="1400" b="1">
                <a:solidFill>
                  <a:srgbClr val="000000"/>
                </a:solidFill>
              </a:rPr>
              <a:t>blood vessels of the dermis</a:t>
            </a:r>
            <a:r>
              <a:rPr lang="en" sz="1400">
                <a:solidFill>
                  <a:srgbClr val="000000"/>
                </a:solidFill>
              </a:rPr>
              <a:t> provide nutrients to the skin and help regulate body temperature. Heat makes the blood vessels enlarge (dilate), allowing large amounts of blood to circulate near the skin surface, where the heat can be released. Cold makes the blood vessels narrow (constrict), retaining the body’s heat.</a:t>
            </a:r>
            <a:endParaRPr sz="1400">
              <a:solidFill>
                <a:srgbClr val="000000"/>
              </a:solidFill>
            </a:endParaRPr>
          </a:p>
          <a:p>
            <a:pPr marL="0" lvl="0" indent="0" algn="l" rtl="0">
              <a:spcBef>
                <a:spcPts val="1600"/>
              </a:spcBef>
              <a:spcAft>
                <a:spcPts val="0"/>
              </a:spcAft>
              <a:buNone/>
            </a:pPr>
            <a:r>
              <a:rPr lang="en" sz="1400">
                <a:solidFill>
                  <a:srgbClr val="000000"/>
                </a:solidFill>
              </a:rPr>
              <a:t>Over different parts of the body, the number of nerve endings, sweat glands and sebaceous glands, hair follicles, and blood vessels varies. The top of the head, for example, has many hair follicles, whereas the soles of the feet have none.</a:t>
            </a:r>
            <a:endParaRPr sz="1400">
              <a:solidFill>
                <a:srgbClr val="000000"/>
              </a:solidFill>
            </a:endParaRPr>
          </a:p>
          <a:p>
            <a:pPr marL="0" lvl="0" indent="0" algn="l" rtl="0">
              <a:spcBef>
                <a:spcPts val="1600"/>
              </a:spcBef>
              <a:spcAft>
                <a:spcPts val="160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0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0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69"/>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Skin Cells</a:t>
            </a:r>
            <a:endParaRPr/>
          </a:p>
        </p:txBody>
      </p:sp>
      <p:sp>
        <p:nvSpPr>
          <p:cNvPr id="412" name="Google Shape;412;p69"/>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000000"/>
                </a:solidFill>
              </a:rPr>
              <a:t>Below the dermis lies a </a:t>
            </a:r>
            <a:r>
              <a:rPr lang="en" b="1">
                <a:solidFill>
                  <a:srgbClr val="000000"/>
                </a:solidFill>
              </a:rPr>
              <a:t>layer of fat </a:t>
            </a:r>
            <a:r>
              <a:rPr lang="en">
                <a:solidFill>
                  <a:srgbClr val="000000"/>
                </a:solidFill>
              </a:rPr>
              <a:t>that helps insulate the body from heat and cold, provides protective padding, and serves as an energy storage area. The fat is contained in living cells, called fat cells, held together by fibrous tissue. The fat layer varies in thickness, from a fraction of an inch on the eyelids to several inches on the abdomen and buttocks in some people.</a:t>
            </a:r>
            <a:endParaRPr>
              <a:solidFill>
                <a:srgbClr val="000000"/>
              </a:solidFill>
            </a:endParaRPr>
          </a:p>
          <a:p>
            <a:pPr marL="0" lvl="0" indent="0" algn="l" rtl="0">
              <a:spcBef>
                <a:spcPts val="1600"/>
              </a:spcBef>
              <a:spcAft>
                <a:spcPts val="160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70"/>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Skin Cells</a:t>
            </a:r>
            <a:endParaRPr/>
          </a:p>
        </p:txBody>
      </p:sp>
      <p:pic>
        <p:nvPicPr>
          <p:cNvPr id="418" name="Google Shape;418;p70"/>
          <p:cNvPicPr preferRelativeResize="0"/>
          <p:nvPr/>
        </p:nvPicPr>
        <p:blipFill>
          <a:blip r:embed="rId3">
            <a:alphaModFix/>
          </a:blip>
          <a:stretch>
            <a:fillRect/>
          </a:stretch>
        </p:blipFill>
        <p:spPr>
          <a:xfrm>
            <a:off x="2705600" y="261250"/>
            <a:ext cx="3991030" cy="4753601"/>
          </a:xfrm>
          <a:prstGeom prst="rect">
            <a:avLst/>
          </a:prstGeom>
          <a:noFill/>
          <a:ln>
            <a:noFill/>
          </a:ln>
        </p:spPr>
      </p:pic>
      <p:pic>
        <p:nvPicPr>
          <p:cNvPr id="419" name="Google Shape;419;p70"/>
          <p:cNvPicPr preferRelativeResize="0"/>
          <p:nvPr/>
        </p:nvPicPr>
        <p:blipFill>
          <a:blip r:embed="rId4">
            <a:alphaModFix/>
          </a:blip>
          <a:stretch>
            <a:fillRect/>
          </a:stretch>
        </p:blipFill>
        <p:spPr>
          <a:xfrm>
            <a:off x="2705597" y="0"/>
            <a:ext cx="6438807" cy="5143500"/>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p71"/>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Fight or Flight Response</a:t>
            </a:r>
            <a:endParaRPr/>
          </a:p>
        </p:txBody>
      </p:sp>
      <p:sp>
        <p:nvSpPr>
          <p:cNvPr id="425" name="Google Shape;425;p71"/>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https://learn.genetics.utah.edu/content/cells/cellcom/</a:t>
            </a:r>
            <a:endParaRPr/>
          </a:p>
          <a:p>
            <a:pPr marL="457200" lvl="0" indent="0" algn="l" rtl="0">
              <a:spcBef>
                <a:spcPts val="1600"/>
              </a:spcBef>
              <a:spcAft>
                <a:spcPts val="1000"/>
              </a:spcAft>
              <a:buNone/>
            </a:pPr>
            <a:endParaRPr/>
          </a:p>
        </p:txBody>
      </p:sp>
      <p:sp>
        <p:nvSpPr>
          <p:cNvPr id="426" name="Google Shape;426;p71"/>
          <p:cNvSpPr txBox="1"/>
          <p:nvPr/>
        </p:nvSpPr>
        <p:spPr>
          <a:xfrm>
            <a:off x="421675" y="1827250"/>
            <a:ext cx="7215300" cy="2709600"/>
          </a:xfrm>
          <a:prstGeom prst="rect">
            <a:avLst/>
          </a:prstGeom>
          <a:noFill/>
          <a:ln>
            <a:noFill/>
          </a:ln>
        </p:spPr>
        <p:txBody>
          <a:bodyPr spcFirstLastPara="1" wrap="square" lIns="91425" tIns="91425" rIns="91425" bIns="91425" anchor="t" anchorCtr="0">
            <a:noAutofit/>
          </a:bodyPr>
          <a:lstStyle/>
          <a:p>
            <a:pPr marL="457200" lvl="0" indent="-381000" algn="l" rtl="0">
              <a:lnSpc>
                <a:spcPct val="115000"/>
              </a:lnSpc>
              <a:spcBef>
                <a:spcPts val="0"/>
              </a:spcBef>
              <a:spcAft>
                <a:spcPts val="1000"/>
              </a:spcAft>
              <a:buClr>
                <a:srgbClr val="000000"/>
              </a:buClr>
              <a:buSzPts val="2400"/>
              <a:buFont typeface="Arial"/>
              <a:buAutoNum type="arabicPeriod"/>
            </a:pPr>
            <a:r>
              <a:rPr lang="en" sz="2400" b="1"/>
              <a:t>How do skin cells play a role in the “fight or flight” response? Which parts of the skin cells are activated by signal molecules during the response?</a:t>
            </a:r>
            <a:endParaRPr sz="2400" b="1"/>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p72"/>
          <p:cNvSpPr txBox="1">
            <a:spLocks noGrp="1"/>
          </p:cNvSpPr>
          <p:nvPr>
            <p:ph type="body" idx="1"/>
          </p:nvPr>
        </p:nvSpPr>
        <p:spPr>
          <a:xfrm>
            <a:off x="311700" y="845250"/>
            <a:ext cx="8520600" cy="2955300"/>
          </a:xfrm>
          <a:prstGeom prst="rect">
            <a:avLst/>
          </a:prstGeom>
        </p:spPr>
        <p:txBody>
          <a:bodyPr spcFirstLastPara="1" wrap="square" lIns="91425" tIns="91425" rIns="91425" bIns="91425" anchor="t" anchorCtr="0">
            <a:noAutofit/>
          </a:bodyPr>
          <a:lstStyle/>
          <a:p>
            <a:pPr marL="0" lvl="0" indent="457200" algn="l" rtl="0">
              <a:spcBef>
                <a:spcPts val="0"/>
              </a:spcBef>
              <a:spcAft>
                <a:spcPts val="0"/>
              </a:spcAft>
              <a:buNone/>
            </a:pPr>
            <a:r>
              <a:rPr lang="en">
                <a:solidFill>
                  <a:srgbClr val="000000"/>
                </a:solidFill>
              </a:rPr>
              <a:t>When our fight or flight response is activated, sequences of nerve cell firing occur and chemicals like </a:t>
            </a:r>
            <a:r>
              <a:rPr lang="en" b="1">
                <a:solidFill>
                  <a:srgbClr val="000000"/>
                </a:solidFill>
              </a:rPr>
              <a:t>adrenaline, noradrenaline</a:t>
            </a:r>
            <a:r>
              <a:rPr lang="en">
                <a:solidFill>
                  <a:srgbClr val="000000"/>
                </a:solidFill>
              </a:rPr>
              <a:t> and </a:t>
            </a:r>
            <a:r>
              <a:rPr lang="en" b="1">
                <a:solidFill>
                  <a:srgbClr val="000000"/>
                </a:solidFill>
              </a:rPr>
              <a:t>cortisol</a:t>
            </a:r>
            <a:r>
              <a:rPr lang="en">
                <a:solidFill>
                  <a:srgbClr val="000000"/>
                </a:solidFill>
              </a:rPr>
              <a:t> are released into our bloodstream. </a:t>
            </a:r>
            <a:endParaRPr>
              <a:solidFill>
                <a:srgbClr val="000000"/>
              </a:solidFill>
            </a:endParaRPr>
          </a:p>
          <a:p>
            <a:pPr marL="0" lvl="0" indent="457200" algn="l" rtl="0">
              <a:spcBef>
                <a:spcPts val="1600"/>
              </a:spcBef>
              <a:spcAft>
                <a:spcPts val="1600"/>
              </a:spcAft>
              <a:buNone/>
            </a:pPr>
            <a:r>
              <a:rPr lang="en">
                <a:solidFill>
                  <a:srgbClr val="000000"/>
                </a:solidFill>
              </a:rPr>
              <a:t>These patterns of nerve cell firing and chemical release cause our body to undergo a series of very dramatic changes: Our respiratory rate increases. Blood is shunted away from our digestive tract and directed into our muscles and limbs, which require extra energy and fuel for running and fighting. Our pupils dilate. Our awareness intensifies. Our sight sharpens. Our impulses quicken. Our perception of pain diminishes. Our immune system mobilizes with increased activation. We become prepared—physically and psychologically—for fight or flight. We scan and search our environment, "looking for the enemy."</a:t>
            </a:r>
            <a:endParaRPr/>
          </a:p>
        </p:txBody>
      </p:sp>
      <p:sp>
        <p:nvSpPr>
          <p:cNvPr id="432" name="Google Shape;432;p72"/>
          <p:cNvSpPr txBox="1">
            <a:spLocks noGrp="1"/>
          </p:cNvSpPr>
          <p:nvPr>
            <p:ph type="title"/>
          </p:nvPr>
        </p:nvSpPr>
        <p:spPr>
          <a:xfrm>
            <a:off x="311700" y="201700"/>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Fight or Flight Response</a:t>
            </a:r>
            <a:endParaRPr/>
          </a:p>
          <a:p>
            <a:pPr marL="0" lvl="0" indent="0" algn="l" rtl="0">
              <a:spcBef>
                <a:spcPts val="0"/>
              </a:spcBef>
              <a:spcAft>
                <a:spcPts val="0"/>
              </a:spcAft>
              <a:buNone/>
            </a:pPr>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p73"/>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r>
              <a:rPr lang="en"/>
              <a:t>Fight or Flight Response</a:t>
            </a:r>
            <a:endParaRPr/>
          </a:p>
          <a:p>
            <a:pPr marL="0" lvl="0" indent="0" algn="l" rtl="0">
              <a:spcBef>
                <a:spcPts val="0"/>
              </a:spcBef>
              <a:spcAft>
                <a:spcPts val="0"/>
              </a:spcAft>
              <a:buNone/>
            </a:pPr>
            <a:endParaRPr/>
          </a:p>
        </p:txBody>
      </p:sp>
      <p:sp>
        <p:nvSpPr>
          <p:cNvPr id="438" name="Google Shape;438;p73"/>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r>
              <a:rPr lang="en" sz="1300">
                <a:solidFill>
                  <a:srgbClr val="222222"/>
                </a:solidFill>
              </a:rPr>
              <a:t>Some of the physical signs that may indicate that the fight-or-flight response has kicked in include:</a:t>
            </a:r>
            <a:endParaRPr sz="1300">
              <a:solidFill>
                <a:srgbClr val="222222"/>
              </a:solidFill>
            </a:endParaRPr>
          </a:p>
          <a:p>
            <a:pPr marL="685800" lvl="0" indent="-311150" algn="l" rtl="0">
              <a:spcBef>
                <a:spcPts val="0"/>
              </a:spcBef>
              <a:spcAft>
                <a:spcPts val="0"/>
              </a:spcAft>
              <a:buClr>
                <a:srgbClr val="222222"/>
              </a:buClr>
              <a:buSzPts val="1300"/>
              <a:buFont typeface="Merriweather"/>
              <a:buAutoNum type="arabicPeriod"/>
            </a:pPr>
            <a:r>
              <a:rPr lang="en" sz="1300" b="1">
                <a:solidFill>
                  <a:srgbClr val="222222"/>
                </a:solidFill>
              </a:rPr>
              <a:t>Rapid Heartbeat and Breathing:</a:t>
            </a:r>
            <a:r>
              <a:rPr lang="en" sz="1300">
                <a:solidFill>
                  <a:srgbClr val="222222"/>
                </a:solidFill>
              </a:rPr>
              <a:t> The body increases heartbeat and respiration rate in order to provide the energy and oxygen to the body that will be needed to fuel a rapid response to the danger.</a:t>
            </a:r>
            <a:endParaRPr sz="1300">
              <a:solidFill>
                <a:srgbClr val="222222"/>
              </a:solidFill>
            </a:endParaRPr>
          </a:p>
          <a:p>
            <a:pPr marL="685800" lvl="0" indent="-311150" algn="l" rtl="0">
              <a:spcBef>
                <a:spcPts val="0"/>
              </a:spcBef>
              <a:spcAft>
                <a:spcPts val="0"/>
              </a:spcAft>
              <a:buClr>
                <a:srgbClr val="222222"/>
              </a:buClr>
              <a:buSzPts val="1300"/>
              <a:buFont typeface="Merriweather"/>
              <a:buAutoNum type="arabicPeriod"/>
            </a:pPr>
            <a:r>
              <a:rPr lang="en" sz="1300" b="1">
                <a:solidFill>
                  <a:srgbClr val="222222"/>
                </a:solidFill>
              </a:rPr>
              <a:t>Pale or Flushed Skin:</a:t>
            </a:r>
            <a:r>
              <a:rPr lang="en" sz="1300">
                <a:solidFill>
                  <a:srgbClr val="222222"/>
                </a:solidFill>
              </a:rPr>
              <a:t> As the stress response starts to take hold, blood flow to the surface areas of the body is reduced and flow to the muscles, brain, legs, and arms are increased. You might become pale as a result, or your face may alternate between pale and flushed as blood rushes to your head and brain. The body's blood clotting ability also increases in order to prevent excess blood loss in the event of injury. </a:t>
            </a:r>
            <a:endParaRPr sz="1300">
              <a:solidFill>
                <a:srgbClr val="222222"/>
              </a:solidFill>
            </a:endParaRPr>
          </a:p>
          <a:p>
            <a:pPr marL="685800" lvl="0" indent="-311150" algn="l" rtl="0">
              <a:spcBef>
                <a:spcPts val="0"/>
              </a:spcBef>
              <a:spcAft>
                <a:spcPts val="0"/>
              </a:spcAft>
              <a:buClr>
                <a:srgbClr val="222222"/>
              </a:buClr>
              <a:buSzPts val="1300"/>
              <a:buFont typeface="Merriweather"/>
              <a:buAutoNum type="arabicPeriod"/>
            </a:pPr>
            <a:r>
              <a:rPr lang="en" sz="1300" b="1">
                <a:solidFill>
                  <a:srgbClr val="222222"/>
                </a:solidFill>
              </a:rPr>
              <a:t>Dilated Pupils:</a:t>
            </a:r>
            <a:r>
              <a:rPr lang="en" sz="1300">
                <a:solidFill>
                  <a:srgbClr val="222222"/>
                </a:solidFill>
              </a:rPr>
              <a:t> The body also prepares itself to be more aware and observant of the surroundings during times of danger. Another common symptom of the fight-or-flight response is the dilation of the pupils, which allows more light into the eyes and results in better vision of the surroundings.</a:t>
            </a:r>
            <a:endParaRPr sz="1300">
              <a:solidFill>
                <a:srgbClr val="222222"/>
              </a:solidFill>
            </a:endParaRPr>
          </a:p>
          <a:p>
            <a:pPr marL="685800" lvl="0" indent="-311150" algn="l" rtl="0">
              <a:spcBef>
                <a:spcPts val="0"/>
              </a:spcBef>
              <a:spcAft>
                <a:spcPts val="0"/>
              </a:spcAft>
              <a:buClr>
                <a:srgbClr val="222222"/>
              </a:buClr>
              <a:buSzPts val="1300"/>
              <a:buFont typeface="Merriweather"/>
              <a:buAutoNum type="arabicPeriod"/>
            </a:pPr>
            <a:r>
              <a:rPr lang="en" sz="1300" b="1">
                <a:solidFill>
                  <a:srgbClr val="222222"/>
                </a:solidFill>
              </a:rPr>
              <a:t>Trembling:</a:t>
            </a:r>
            <a:r>
              <a:rPr lang="en" sz="1300">
                <a:solidFill>
                  <a:srgbClr val="222222"/>
                </a:solidFill>
              </a:rPr>
              <a:t> In the face of stress or danger, your muscles become tense and primed for action. This tension can result in trembling or shaking.</a:t>
            </a:r>
            <a:endParaRPr sz="1300">
              <a:solidFill>
                <a:srgbClr val="222222"/>
              </a:solidFill>
            </a:endParaRPr>
          </a:p>
          <a:p>
            <a:pPr marL="0" lvl="0" indent="0" algn="l" rtl="0">
              <a:spcBef>
                <a:spcPts val="0"/>
              </a:spcBef>
              <a:spcAft>
                <a:spcPts val="1600"/>
              </a:spcAft>
              <a:buNone/>
            </a:pPr>
            <a:endParaRPr sz="13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9"/>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Nerve Cells (draw this)</a:t>
            </a:r>
            <a:endParaRPr/>
          </a:p>
        </p:txBody>
      </p:sp>
      <p:pic>
        <p:nvPicPr>
          <p:cNvPr id="167" name="Google Shape;167;p29"/>
          <p:cNvPicPr preferRelativeResize="0"/>
          <p:nvPr/>
        </p:nvPicPr>
        <p:blipFill>
          <a:blip r:embed="rId3">
            <a:alphaModFix/>
          </a:blip>
          <a:stretch>
            <a:fillRect/>
          </a:stretch>
        </p:blipFill>
        <p:spPr>
          <a:xfrm>
            <a:off x="1470550" y="1152425"/>
            <a:ext cx="6580900" cy="3768550"/>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Google Shape;443;p74"/>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r>
              <a:rPr lang="en"/>
              <a:t>Fight or Flight Response-Skin’s Response</a:t>
            </a:r>
            <a:endParaRPr/>
          </a:p>
          <a:p>
            <a:pPr marL="0" lvl="0" indent="0" algn="l" rtl="0">
              <a:spcBef>
                <a:spcPts val="0"/>
              </a:spcBef>
              <a:spcAft>
                <a:spcPts val="0"/>
              </a:spcAft>
              <a:buClr>
                <a:srgbClr val="000000"/>
              </a:buClr>
              <a:buSzPts val="1100"/>
              <a:buFont typeface="Arial"/>
              <a:buNone/>
            </a:pPr>
            <a:endParaRPr/>
          </a:p>
          <a:p>
            <a:pPr marL="0" lvl="0" indent="0" algn="l" rtl="0">
              <a:spcBef>
                <a:spcPts val="0"/>
              </a:spcBef>
              <a:spcAft>
                <a:spcPts val="0"/>
              </a:spcAft>
              <a:buNone/>
            </a:pPr>
            <a:endParaRPr/>
          </a:p>
        </p:txBody>
      </p:sp>
      <p:sp>
        <p:nvSpPr>
          <p:cNvPr id="444" name="Google Shape;444;p74"/>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222222"/>
              </a:buClr>
              <a:buSzPts val="1800"/>
              <a:buChar char="●"/>
            </a:pPr>
            <a:r>
              <a:rPr lang="en">
                <a:solidFill>
                  <a:srgbClr val="222222"/>
                </a:solidFill>
              </a:rPr>
              <a:t>In the skin, </a:t>
            </a:r>
            <a:r>
              <a:rPr lang="en" b="1">
                <a:solidFill>
                  <a:srgbClr val="222222"/>
                </a:solidFill>
              </a:rPr>
              <a:t>epinephrine</a:t>
            </a:r>
            <a:r>
              <a:rPr lang="en">
                <a:solidFill>
                  <a:srgbClr val="222222"/>
                </a:solidFill>
              </a:rPr>
              <a:t> (adrenaline) binds to a receptor on an </a:t>
            </a:r>
            <a:r>
              <a:rPr lang="en" b="1">
                <a:solidFill>
                  <a:srgbClr val="222222"/>
                </a:solidFill>
              </a:rPr>
              <a:t>erector pilli</a:t>
            </a:r>
            <a:r>
              <a:rPr lang="en">
                <a:solidFill>
                  <a:srgbClr val="222222"/>
                </a:solidFill>
              </a:rPr>
              <a:t> smooth muscle cell. </a:t>
            </a:r>
            <a:endParaRPr>
              <a:solidFill>
                <a:srgbClr val="222222"/>
              </a:solidFill>
            </a:endParaRPr>
          </a:p>
          <a:p>
            <a:pPr marL="457200" lvl="0" indent="-342900" algn="l" rtl="0">
              <a:spcBef>
                <a:spcPts val="1000"/>
              </a:spcBef>
              <a:spcAft>
                <a:spcPts val="0"/>
              </a:spcAft>
              <a:buClr>
                <a:srgbClr val="222222"/>
              </a:buClr>
              <a:buSzPts val="1800"/>
              <a:buChar char="●"/>
            </a:pPr>
            <a:r>
              <a:rPr lang="en">
                <a:solidFill>
                  <a:srgbClr val="222222"/>
                </a:solidFill>
              </a:rPr>
              <a:t>This causes a signaling cascade that contracts the muscle, raising the hair on the surface of the skin. </a:t>
            </a:r>
            <a:endParaRPr>
              <a:solidFill>
                <a:srgbClr val="222222"/>
              </a:solidFill>
            </a:endParaRPr>
          </a:p>
          <a:p>
            <a:pPr marL="457200" lvl="0" indent="-342900" algn="l" rtl="0">
              <a:spcBef>
                <a:spcPts val="1000"/>
              </a:spcBef>
              <a:spcAft>
                <a:spcPts val="0"/>
              </a:spcAft>
              <a:buClr>
                <a:srgbClr val="222222"/>
              </a:buClr>
              <a:buSzPts val="1800"/>
              <a:buChar char="●"/>
            </a:pPr>
            <a:r>
              <a:rPr lang="en">
                <a:solidFill>
                  <a:srgbClr val="222222"/>
                </a:solidFill>
              </a:rPr>
              <a:t>On the surface of sweat glands, epinephrine binds to Alpha-1 adrenergic receptors, triggering a signaling cascade that contracts the gland, squeezing </a:t>
            </a:r>
            <a:r>
              <a:rPr lang="en" b="1">
                <a:solidFill>
                  <a:srgbClr val="222222"/>
                </a:solidFill>
              </a:rPr>
              <a:t>sweat</a:t>
            </a:r>
            <a:r>
              <a:rPr lang="en">
                <a:solidFill>
                  <a:srgbClr val="222222"/>
                </a:solidFill>
              </a:rPr>
              <a:t> to the skin’s surface. </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Google Shape;449;p75"/>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Skin Cells</a:t>
            </a:r>
            <a:endParaRPr/>
          </a:p>
        </p:txBody>
      </p:sp>
      <p:pic>
        <p:nvPicPr>
          <p:cNvPr id="450" name="Google Shape;450;p75"/>
          <p:cNvPicPr preferRelativeResize="0"/>
          <p:nvPr/>
        </p:nvPicPr>
        <p:blipFill>
          <a:blip r:embed="rId3">
            <a:alphaModFix/>
          </a:blip>
          <a:stretch>
            <a:fillRect/>
          </a:stretch>
        </p:blipFill>
        <p:spPr>
          <a:xfrm>
            <a:off x="2705600" y="261250"/>
            <a:ext cx="3991030" cy="4753601"/>
          </a:xfrm>
          <a:prstGeom prst="rect">
            <a:avLst/>
          </a:prstGeom>
          <a:noFill/>
          <a:ln>
            <a:noFill/>
          </a:ln>
        </p:spPr>
      </p:pic>
      <p:pic>
        <p:nvPicPr>
          <p:cNvPr id="451" name="Google Shape;451;p75"/>
          <p:cNvPicPr preferRelativeResize="0"/>
          <p:nvPr/>
        </p:nvPicPr>
        <p:blipFill>
          <a:blip r:embed="rId4">
            <a:alphaModFix/>
          </a:blip>
          <a:stretch>
            <a:fillRect/>
          </a:stretch>
        </p:blipFill>
        <p:spPr>
          <a:xfrm>
            <a:off x="2705597" y="0"/>
            <a:ext cx="6438807" cy="5143500"/>
          </a:xfrm>
          <a:prstGeom prst="rect">
            <a:avLst/>
          </a:prstGeom>
          <a:noFill/>
          <a:ln>
            <a:noFill/>
          </a:ln>
        </p:spPr>
      </p:pic>
      <p:sp>
        <p:nvSpPr>
          <p:cNvPr id="452" name="Google Shape;452;p75"/>
          <p:cNvSpPr txBox="1"/>
          <p:nvPr/>
        </p:nvSpPr>
        <p:spPr>
          <a:xfrm>
            <a:off x="306500" y="1162150"/>
            <a:ext cx="2337000" cy="367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3000">
              <a:latin typeface="Open Sans"/>
              <a:ea typeface="Open Sans"/>
              <a:cs typeface="Open Sans"/>
              <a:sym typeface="Open Sans"/>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Google Shape;457;p76"/>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Skin Cells Review</a:t>
            </a:r>
            <a:endParaRPr/>
          </a:p>
        </p:txBody>
      </p:sp>
      <p:sp>
        <p:nvSpPr>
          <p:cNvPr id="458" name="Google Shape;458;p76"/>
          <p:cNvSpPr txBox="1">
            <a:spLocks noGrp="1"/>
          </p:cNvSpPr>
          <p:nvPr>
            <p:ph type="body" idx="1"/>
          </p:nvPr>
        </p:nvSpPr>
        <p:spPr>
          <a:xfrm>
            <a:off x="311700" y="1279125"/>
            <a:ext cx="8520600" cy="330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Video: </a:t>
            </a:r>
            <a:r>
              <a:rPr lang="en" u="sng">
                <a:solidFill>
                  <a:schemeClr val="hlink"/>
                </a:solidFill>
                <a:hlinkClick r:id="rId3"/>
              </a:rPr>
              <a:t>https://www.youtube.com/watch?v=XdKlmyfp5_w&amp;t=78s</a:t>
            </a:r>
            <a:r>
              <a:rPr lang="en"/>
              <a:t> (2:59 min)</a:t>
            </a:r>
            <a:endParaRPr/>
          </a:p>
          <a:p>
            <a:pPr marL="0" lvl="0" indent="0" algn="l" rtl="0">
              <a:spcBef>
                <a:spcPts val="1600"/>
              </a:spcBef>
              <a:spcAft>
                <a:spcPts val="0"/>
              </a:spcAft>
              <a:buNone/>
            </a:pPr>
            <a:r>
              <a:rPr lang="en"/>
              <a:t>Fight or Flight response: </a:t>
            </a:r>
            <a:r>
              <a:rPr lang="en" u="sng">
                <a:solidFill>
                  <a:schemeClr val="hlink"/>
                </a:solidFill>
                <a:hlinkClick r:id="rId4"/>
              </a:rPr>
              <a:t>https://www.youtube.com/watch?v=jEHwB1PG_-Q</a:t>
            </a:r>
            <a:r>
              <a:rPr lang="en"/>
              <a:t> </a:t>
            </a:r>
            <a:endParaRPr/>
          </a:p>
          <a:p>
            <a:pPr marL="0" lvl="0" indent="0" algn="l" rtl="0">
              <a:spcBef>
                <a:spcPts val="1600"/>
              </a:spcBef>
              <a:spcAft>
                <a:spcPts val="1600"/>
              </a:spcAft>
              <a:buNone/>
            </a:pPr>
            <a:r>
              <a:rPr lang="en"/>
              <a:t>Review:</a:t>
            </a:r>
            <a:r>
              <a:rPr lang="en" u="sng">
                <a:solidFill>
                  <a:schemeClr val="hlink"/>
                </a:solidFill>
                <a:hlinkClick r:id="rId5"/>
              </a:rPr>
              <a:t>https://www.youtube.com/watch?v=Orumw-PyNjw</a:t>
            </a:r>
            <a:r>
              <a:rPr lang="en"/>
              <a:t>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30"/>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Connection Point to Previous Knowledge:</a:t>
            </a:r>
            <a:endParaRPr/>
          </a:p>
        </p:txBody>
      </p:sp>
      <p:sp>
        <p:nvSpPr>
          <p:cNvPr id="173" name="Google Shape;173;p30"/>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a:solidFill>
                  <a:srgbClr val="555555"/>
                </a:solidFill>
              </a:rPr>
              <a:t>Exocytosis and Neurotransmitters</a:t>
            </a:r>
            <a:endParaRPr>
              <a:solidFill>
                <a:srgbClr val="555555"/>
              </a:solidFill>
            </a:endParaRPr>
          </a:p>
          <a:p>
            <a:pPr marL="0" lvl="0" indent="0" algn="l" rtl="0">
              <a:lnSpc>
                <a:spcPct val="100000"/>
              </a:lnSpc>
              <a:spcBef>
                <a:spcPts val="0"/>
              </a:spcBef>
              <a:spcAft>
                <a:spcPts val="0"/>
              </a:spcAft>
              <a:buNone/>
            </a:pPr>
            <a:endParaRPr>
              <a:solidFill>
                <a:srgbClr val="555555"/>
              </a:solidFill>
            </a:endParaRPr>
          </a:p>
          <a:p>
            <a:pPr marL="457200" lvl="0" indent="-342900" algn="l" rtl="0">
              <a:lnSpc>
                <a:spcPct val="100000"/>
              </a:lnSpc>
              <a:spcBef>
                <a:spcPts val="0"/>
              </a:spcBef>
              <a:spcAft>
                <a:spcPts val="0"/>
              </a:spcAft>
              <a:buClr>
                <a:srgbClr val="555555"/>
              </a:buClr>
              <a:buSzPts val="1800"/>
              <a:buChar char="●"/>
            </a:pPr>
            <a:r>
              <a:rPr lang="en">
                <a:solidFill>
                  <a:srgbClr val="555555"/>
                </a:solidFill>
              </a:rPr>
              <a:t>When nerve cells release large molecules, called neurotransmitters (a chemical), they are releasing them through </a:t>
            </a:r>
            <a:r>
              <a:rPr lang="en" b="1">
                <a:solidFill>
                  <a:srgbClr val="555555"/>
                </a:solidFill>
              </a:rPr>
              <a:t>exocytosis</a:t>
            </a:r>
            <a:r>
              <a:rPr lang="en">
                <a:solidFill>
                  <a:srgbClr val="555555"/>
                </a:solidFill>
              </a:rPr>
              <a:t>.  This is the “chemical” part of electrochemical communication between neurons.</a:t>
            </a:r>
            <a:endParaRPr>
              <a:solidFill>
                <a:srgbClr val="555555"/>
              </a:solidFill>
            </a:endParaRPr>
          </a:p>
          <a:p>
            <a:pPr marL="457200" lvl="0" indent="0" algn="l" rtl="0">
              <a:lnSpc>
                <a:spcPct val="100000"/>
              </a:lnSpc>
              <a:spcBef>
                <a:spcPts val="0"/>
              </a:spcBef>
              <a:spcAft>
                <a:spcPts val="0"/>
              </a:spcAft>
              <a:buNone/>
            </a:pPr>
            <a:endParaRPr>
              <a:solidFill>
                <a:srgbClr val="555555"/>
              </a:solidFill>
            </a:endParaRPr>
          </a:p>
          <a:p>
            <a:pPr marL="457200" lvl="0" indent="-342900" algn="l" rtl="0">
              <a:lnSpc>
                <a:spcPct val="100000"/>
              </a:lnSpc>
              <a:spcBef>
                <a:spcPts val="0"/>
              </a:spcBef>
              <a:spcAft>
                <a:spcPts val="0"/>
              </a:spcAft>
              <a:buClr>
                <a:srgbClr val="555555"/>
              </a:buClr>
              <a:buSzPts val="1800"/>
              <a:buChar char="●"/>
            </a:pPr>
            <a:r>
              <a:rPr lang="en">
                <a:solidFill>
                  <a:srgbClr val="555555"/>
                </a:solidFill>
              </a:rPr>
              <a:t>Remember, what does exocytosis require?  (aka what kind of transport is it?)</a:t>
            </a:r>
            <a:endParaRPr>
              <a:solidFill>
                <a:srgbClr val="555555"/>
              </a:solidFill>
            </a:endParaRPr>
          </a:p>
          <a:p>
            <a:pPr marL="0" lvl="0" indent="0" algn="l" rtl="0">
              <a:lnSpc>
                <a:spcPct val="100000"/>
              </a:lnSpc>
              <a:spcBef>
                <a:spcPts val="0"/>
              </a:spcBef>
              <a:spcAft>
                <a:spcPts val="0"/>
              </a:spcAft>
              <a:buNone/>
            </a:pPr>
            <a:endParaRPr b="1">
              <a:solidFill>
                <a:srgbClr val="000000"/>
              </a:solidFill>
            </a:endParaRPr>
          </a:p>
          <a:p>
            <a:pPr marL="0" lvl="0" indent="0" algn="ctr" rtl="0">
              <a:lnSpc>
                <a:spcPct val="100000"/>
              </a:lnSpc>
              <a:spcBef>
                <a:spcPts val="0"/>
              </a:spcBef>
              <a:spcAft>
                <a:spcPts val="0"/>
              </a:spcAft>
              <a:buNone/>
            </a:pPr>
            <a:r>
              <a:rPr lang="en" u="sng">
                <a:solidFill>
                  <a:schemeClr val="hlink"/>
                </a:solidFill>
                <a:hlinkClick r:id="rId3"/>
              </a:rPr>
              <a:t>https://www.youtube.com/watch?v=WhowH0kb7n0</a:t>
            </a:r>
            <a:endParaRPr>
              <a:solidFill>
                <a:srgbClr val="000000"/>
              </a:solidFill>
            </a:endParaRPr>
          </a:p>
          <a:p>
            <a:pPr marL="0" lvl="0" indent="0" algn="l" rtl="0">
              <a:lnSpc>
                <a:spcPct val="100000"/>
              </a:lnSpc>
              <a:spcBef>
                <a:spcPts val="0"/>
              </a:spcBef>
              <a:spcAft>
                <a:spcPts val="0"/>
              </a:spcAft>
              <a:buClr>
                <a:srgbClr val="000000"/>
              </a:buClr>
              <a:buSzPts val="1100"/>
              <a:buFont typeface="Arial"/>
              <a:buNone/>
            </a:pPr>
            <a:endParaRPr b="1">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7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7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31"/>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Nerve Cells</a:t>
            </a:r>
            <a:endParaRPr/>
          </a:p>
        </p:txBody>
      </p:sp>
      <p:pic>
        <p:nvPicPr>
          <p:cNvPr id="179" name="Google Shape;179;p31"/>
          <p:cNvPicPr preferRelativeResize="0"/>
          <p:nvPr/>
        </p:nvPicPr>
        <p:blipFill>
          <a:blip r:embed="rId3">
            <a:alphaModFix/>
          </a:blip>
          <a:stretch>
            <a:fillRect/>
          </a:stretch>
        </p:blipFill>
        <p:spPr>
          <a:xfrm>
            <a:off x="0" y="1304825"/>
            <a:ext cx="9143999" cy="270816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32"/>
          <p:cNvSpPr txBox="1">
            <a:spLocks noGrp="1"/>
          </p:cNvSpPr>
          <p:nvPr>
            <p:ph type="title"/>
          </p:nvPr>
        </p:nvSpPr>
        <p:spPr>
          <a:xfrm>
            <a:off x="311700" y="0"/>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Nerve Cells</a:t>
            </a:r>
            <a:endParaRPr/>
          </a:p>
        </p:txBody>
      </p:sp>
      <p:pic>
        <p:nvPicPr>
          <p:cNvPr id="185" name="Google Shape;185;p32"/>
          <p:cNvPicPr preferRelativeResize="0"/>
          <p:nvPr/>
        </p:nvPicPr>
        <p:blipFill>
          <a:blip r:embed="rId3">
            <a:alphaModFix/>
          </a:blip>
          <a:stretch>
            <a:fillRect/>
          </a:stretch>
        </p:blipFill>
        <p:spPr>
          <a:xfrm>
            <a:off x="4745225" y="826825"/>
            <a:ext cx="4087075" cy="4024950"/>
          </a:xfrm>
          <a:prstGeom prst="rect">
            <a:avLst/>
          </a:prstGeom>
          <a:noFill/>
          <a:ln>
            <a:noFill/>
          </a:ln>
        </p:spPr>
      </p:pic>
      <p:sp>
        <p:nvSpPr>
          <p:cNvPr id="186" name="Google Shape;186;p32"/>
          <p:cNvSpPr txBox="1"/>
          <p:nvPr/>
        </p:nvSpPr>
        <p:spPr>
          <a:xfrm>
            <a:off x="391875" y="591300"/>
            <a:ext cx="4299000" cy="3895200"/>
          </a:xfrm>
          <a:prstGeom prst="rect">
            <a:avLst/>
          </a:prstGeom>
          <a:noFill/>
          <a:ln>
            <a:noFill/>
          </a:ln>
        </p:spPr>
        <p:txBody>
          <a:bodyPr spcFirstLastPara="1" wrap="square" lIns="91425" tIns="91425" rIns="91425" bIns="91425" anchor="t" anchorCtr="0">
            <a:noAutofit/>
          </a:bodyPr>
          <a:lstStyle/>
          <a:p>
            <a:pPr marL="50800" marR="50800" lvl="0" indent="0" algn="l" rtl="0">
              <a:lnSpc>
                <a:spcPct val="115000"/>
              </a:lnSpc>
              <a:spcBef>
                <a:spcPts val="0"/>
              </a:spcBef>
              <a:spcAft>
                <a:spcPts val="0"/>
              </a:spcAft>
              <a:buNone/>
            </a:pPr>
            <a:r>
              <a:rPr lang="en" sz="1100">
                <a:highlight>
                  <a:srgbClr val="FFFFFF"/>
                </a:highlight>
              </a:rPr>
              <a:t>What is inside of a neuron? A neuron has many of the same </a:t>
            </a:r>
            <a:r>
              <a:rPr lang="en" sz="1100" b="1">
                <a:highlight>
                  <a:srgbClr val="FFFFFF"/>
                </a:highlight>
              </a:rPr>
              <a:t>organelles </a:t>
            </a:r>
            <a:r>
              <a:rPr lang="en" sz="1100">
                <a:highlight>
                  <a:srgbClr val="FFFFFF"/>
                </a:highlight>
              </a:rPr>
              <a:t>such as mitochondria, cytoplasm and a nucleus, as other cells in the body.</a:t>
            </a:r>
            <a:endParaRPr sz="1100">
              <a:highlight>
                <a:srgbClr val="FFFFFF"/>
              </a:highlight>
            </a:endParaRPr>
          </a:p>
          <a:p>
            <a:pPr marL="457200" lvl="0" indent="-298450" algn="l" rtl="0">
              <a:lnSpc>
                <a:spcPct val="115000"/>
              </a:lnSpc>
              <a:spcBef>
                <a:spcPts val="0"/>
              </a:spcBef>
              <a:spcAft>
                <a:spcPts val="0"/>
              </a:spcAft>
              <a:buSzPts val="1100"/>
              <a:buChar char="●"/>
            </a:pPr>
            <a:r>
              <a:rPr lang="en" sz="1100" b="1">
                <a:highlight>
                  <a:srgbClr val="FFFFFF"/>
                </a:highlight>
              </a:rPr>
              <a:t>Nucleus</a:t>
            </a:r>
            <a:r>
              <a:rPr lang="en" sz="1100">
                <a:highlight>
                  <a:srgbClr val="FFFFFF"/>
                </a:highlight>
              </a:rPr>
              <a:t> - contains genetic material (chromosomes) including information for cell development and synthesis of proteins necessary for cell maintenance and survival. Covered by a membrane.</a:t>
            </a:r>
            <a:endParaRPr sz="1100">
              <a:highlight>
                <a:srgbClr val="FFFFFF"/>
              </a:highlight>
            </a:endParaRPr>
          </a:p>
          <a:p>
            <a:pPr marL="457200" lvl="0" indent="-298450" algn="l" rtl="0">
              <a:lnSpc>
                <a:spcPct val="115000"/>
              </a:lnSpc>
              <a:spcBef>
                <a:spcPts val="0"/>
              </a:spcBef>
              <a:spcAft>
                <a:spcPts val="0"/>
              </a:spcAft>
              <a:buSzPts val="1100"/>
              <a:buChar char="●"/>
            </a:pPr>
            <a:r>
              <a:rPr lang="en" sz="1100" b="1">
                <a:highlight>
                  <a:srgbClr val="FFFFFF"/>
                </a:highlight>
              </a:rPr>
              <a:t>Nucleolus</a:t>
            </a:r>
            <a:r>
              <a:rPr lang="en" sz="1100">
                <a:highlight>
                  <a:srgbClr val="FFFFFF"/>
                </a:highlight>
              </a:rPr>
              <a:t> - produces ribosomes necessary for translation of genetic information into proteins</a:t>
            </a:r>
            <a:endParaRPr sz="1100">
              <a:highlight>
                <a:srgbClr val="FFFFFF"/>
              </a:highlight>
            </a:endParaRPr>
          </a:p>
          <a:p>
            <a:pPr marL="457200" lvl="0" indent="-298450" algn="l" rtl="0">
              <a:lnSpc>
                <a:spcPct val="115000"/>
              </a:lnSpc>
              <a:spcBef>
                <a:spcPts val="0"/>
              </a:spcBef>
              <a:spcAft>
                <a:spcPts val="0"/>
              </a:spcAft>
              <a:buSzPts val="1100"/>
              <a:buChar char="●"/>
            </a:pPr>
            <a:r>
              <a:rPr lang="en" sz="1100" b="1">
                <a:highlight>
                  <a:srgbClr val="FFFFFF"/>
                </a:highlight>
              </a:rPr>
              <a:t>Nissl Bodies</a:t>
            </a:r>
            <a:r>
              <a:rPr lang="en" sz="1100">
                <a:highlight>
                  <a:srgbClr val="FFFFFF"/>
                </a:highlight>
              </a:rPr>
              <a:t> - groups of ribosomes used for protein synthesis.</a:t>
            </a:r>
            <a:endParaRPr sz="1100">
              <a:highlight>
                <a:srgbClr val="FFFFFF"/>
              </a:highlight>
            </a:endParaRPr>
          </a:p>
          <a:p>
            <a:pPr marL="457200" lvl="0" indent="-298450" algn="l" rtl="0">
              <a:lnSpc>
                <a:spcPct val="115000"/>
              </a:lnSpc>
              <a:spcBef>
                <a:spcPts val="0"/>
              </a:spcBef>
              <a:spcAft>
                <a:spcPts val="0"/>
              </a:spcAft>
              <a:buSzPts val="1100"/>
              <a:buChar char="●"/>
            </a:pPr>
            <a:r>
              <a:rPr lang="en" sz="1100" b="1">
                <a:highlight>
                  <a:srgbClr val="FFFFFF"/>
                </a:highlight>
              </a:rPr>
              <a:t>Endoplasmic reticulum (ER)</a:t>
            </a:r>
            <a:r>
              <a:rPr lang="en" sz="1100">
                <a:highlight>
                  <a:srgbClr val="FFFFFF"/>
                </a:highlight>
              </a:rPr>
              <a:t> - system of tubes for transport of materials within cytoplasm. Can have ribosomes (rough ER) or no ribosomes (smooth ER). With ribosomes, the ER is important for protein synthesis.</a:t>
            </a:r>
            <a:endParaRPr sz="1100">
              <a:highlight>
                <a:srgbClr val="FFFFFF"/>
              </a:highlight>
            </a:endParaRPr>
          </a:p>
          <a:p>
            <a:pPr marL="457200" lvl="0" indent="-298450" algn="l" rtl="0">
              <a:lnSpc>
                <a:spcPct val="115000"/>
              </a:lnSpc>
              <a:spcBef>
                <a:spcPts val="0"/>
              </a:spcBef>
              <a:spcAft>
                <a:spcPts val="0"/>
              </a:spcAft>
              <a:buSzPts val="1100"/>
              <a:buChar char="●"/>
            </a:pPr>
            <a:r>
              <a:rPr lang="en" sz="1100" b="1">
                <a:highlight>
                  <a:srgbClr val="FFFFFF"/>
                </a:highlight>
              </a:rPr>
              <a:t>Golgi Apparatus</a:t>
            </a:r>
            <a:r>
              <a:rPr lang="en" sz="1100">
                <a:highlight>
                  <a:srgbClr val="FFFFFF"/>
                </a:highlight>
              </a:rPr>
              <a:t> - membrane-bound structure important in packaging peptides and proteins (including neurotransmitters) into vesicles.</a:t>
            </a:r>
            <a:endParaRPr sz="1100">
              <a:highlight>
                <a:srgbClr val="FFFFFF"/>
              </a:highlight>
            </a:endParaRPr>
          </a:p>
          <a:p>
            <a:pPr marL="457200" lvl="0" indent="-298450" algn="l" rtl="0">
              <a:lnSpc>
                <a:spcPct val="115000"/>
              </a:lnSpc>
              <a:spcBef>
                <a:spcPts val="0"/>
              </a:spcBef>
              <a:spcAft>
                <a:spcPts val="0"/>
              </a:spcAft>
              <a:buSzPts val="1100"/>
              <a:buChar char="●"/>
            </a:pPr>
            <a:r>
              <a:rPr lang="en" sz="1100" b="1">
                <a:highlight>
                  <a:srgbClr val="FFFFFF"/>
                </a:highlight>
              </a:rPr>
              <a:t>Microfilaments/Neurotubules</a:t>
            </a:r>
            <a:r>
              <a:rPr lang="en" sz="1100">
                <a:highlight>
                  <a:srgbClr val="FFFFFF"/>
                </a:highlight>
              </a:rPr>
              <a:t> - system of transport for materials within a neuron and may be used for structural support.</a:t>
            </a:r>
            <a:endParaRPr sz="1100">
              <a:highlight>
                <a:srgbClr val="FFFFFF"/>
              </a:highlight>
            </a:endParaRPr>
          </a:p>
          <a:p>
            <a:pPr marL="457200" lvl="0" indent="-298450" algn="l" rtl="0">
              <a:lnSpc>
                <a:spcPct val="115000"/>
              </a:lnSpc>
              <a:spcBef>
                <a:spcPts val="0"/>
              </a:spcBef>
              <a:spcAft>
                <a:spcPts val="0"/>
              </a:spcAft>
              <a:buSzPts val="1100"/>
              <a:buChar char="●"/>
            </a:pPr>
            <a:r>
              <a:rPr lang="en" sz="1100" b="1">
                <a:highlight>
                  <a:srgbClr val="FFFFFF"/>
                </a:highlight>
              </a:rPr>
              <a:t>Mitochondria</a:t>
            </a:r>
            <a:r>
              <a:rPr lang="en" sz="1100">
                <a:highlight>
                  <a:srgbClr val="FFFFFF"/>
                </a:highlight>
              </a:rPr>
              <a:t> - produce energy to fuel cellular activities.</a:t>
            </a:r>
            <a:endParaRPr sz="1100">
              <a:highlight>
                <a:srgbClr val="FFFFFF"/>
              </a:highlight>
            </a:endParaRPr>
          </a:p>
          <a:p>
            <a:pPr marL="0" lvl="0" indent="0" algn="l" rtl="0">
              <a:spcBef>
                <a:spcPts val="0"/>
              </a:spcBef>
              <a:spcAft>
                <a:spcPts val="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33"/>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Nerve Cells</a:t>
            </a:r>
            <a:endParaRPr/>
          </a:p>
        </p:txBody>
      </p:sp>
      <p:sp>
        <p:nvSpPr>
          <p:cNvPr id="192" name="Google Shape;192;p33"/>
          <p:cNvSpPr txBox="1">
            <a:spLocks noGrp="1"/>
          </p:cNvSpPr>
          <p:nvPr>
            <p:ph type="body" idx="1"/>
          </p:nvPr>
        </p:nvSpPr>
        <p:spPr>
          <a:xfrm>
            <a:off x="311700" y="1074475"/>
            <a:ext cx="8520600" cy="330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Neurons can be classified </a:t>
            </a:r>
            <a:r>
              <a:rPr lang="en" u="sng"/>
              <a:t>by the direction</a:t>
            </a:r>
            <a:r>
              <a:rPr lang="en"/>
              <a:t> that they send information.</a:t>
            </a:r>
            <a:endParaRPr/>
          </a:p>
          <a:p>
            <a:pPr marL="457200" lvl="0" indent="-342900" algn="l" rtl="0">
              <a:spcBef>
                <a:spcPts val="1600"/>
              </a:spcBef>
              <a:spcAft>
                <a:spcPts val="0"/>
              </a:spcAft>
              <a:buSzPts val="1800"/>
              <a:buAutoNum type="arabicPeriod"/>
            </a:pPr>
            <a:r>
              <a:rPr lang="en" b="1"/>
              <a:t>Sensory neurons:</a:t>
            </a:r>
            <a:r>
              <a:rPr lang="en"/>
              <a:t> send information from sensory receptors (e.g. in skin, eyes, nose, tongue, ears) TOWARD the central nervous system.</a:t>
            </a:r>
            <a:endParaRPr/>
          </a:p>
          <a:p>
            <a:pPr marL="457200" lvl="0" indent="-342900" algn="l" rtl="0">
              <a:spcBef>
                <a:spcPts val="1600"/>
              </a:spcBef>
              <a:spcAft>
                <a:spcPts val="0"/>
              </a:spcAft>
              <a:buSzPts val="1800"/>
              <a:buAutoNum type="arabicPeriod"/>
            </a:pPr>
            <a:r>
              <a:rPr lang="en" b="1"/>
              <a:t>Motor neurons: </a:t>
            </a:r>
            <a:r>
              <a:rPr lang="en"/>
              <a:t>send information AWAY from the central nervous system to muscles or glands.</a:t>
            </a:r>
            <a:endParaRPr/>
          </a:p>
          <a:p>
            <a:pPr marL="457200" lvl="0" indent="-342900" algn="l" rtl="0">
              <a:spcBef>
                <a:spcPts val="1600"/>
              </a:spcBef>
              <a:spcAft>
                <a:spcPts val="0"/>
              </a:spcAft>
              <a:buSzPts val="1800"/>
              <a:buAutoNum type="arabicPeriod"/>
            </a:pPr>
            <a:r>
              <a:rPr lang="en" b="1"/>
              <a:t>Interneurons: </a:t>
            </a:r>
            <a:r>
              <a:rPr lang="en"/>
              <a:t>send information BETWEEN sensory neurons and motor neurons.  Most interneurons are located in the central nervous system.</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ropic">
  <a:themeElements>
    <a:clrScheme name="Tropic">
      <a:dk1>
        <a:srgbClr val="A1E8D9"/>
      </a:dk1>
      <a:lt1>
        <a:srgbClr val="FFFFFF"/>
      </a:lt1>
      <a:dk2>
        <a:srgbClr val="695D46"/>
      </a:dk2>
      <a:lt2>
        <a:srgbClr val="B3A77D"/>
      </a:lt2>
      <a:accent1>
        <a:srgbClr val="EF6C00"/>
      </a:accent1>
      <a:accent2>
        <a:srgbClr val="009668"/>
      </a:accent2>
      <a:accent3>
        <a:srgbClr val="4DB6AC"/>
      </a:accent3>
      <a:accent4>
        <a:srgbClr val="FF9800"/>
      </a:accent4>
      <a:accent5>
        <a:srgbClr val="CE93D8"/>
      </a:accent5>
      <a:accent6>
        <a:srgbClr val="EEFF41"/>
      </a:accent6>
      <a:hlink>
        <a:srgbClr val="CE93D8"/>
      </a:hlink>
      <a:folHlink>
        <a:srgbClr val="CE93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4190</Words>
  <Application>Microsoft Office PowerPoint</Application>
  <PresentationFormat>On-screen Show (16:9)</PresentationFormat>
  <Paragraphs>195</Paragraphs>
  <Slides>52</Slides>
  <Notes>52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52</vt:i4>
      </vt:variant>
    </vt:vector>
  </HeadingPairs>
  <TitlesOfParts>
    <vt:vector size="60" baseType="lpstr">
      <vt:lpstr>Arial</vt:lpstr>
      <vt:lpstr>Merriweather</vt:lpstr>
      <vt:lpstr>PT Sans Narrow</vt:lpstr>
      <vt:lpstr>Raleway</vt:lpstr>
      <vt:lpstr>Lato</vt:lpstr>
      <vt:lpstr>Open Sans</vt:lpstr>
      <vt:lpstr>Tropic</vt:lpstr>
      <vt:lpstr>Streamline</vt:lpstr>
      <vt:lpstr>Types of Cells--Nerve, Muscle, Immune, and Skin</vt:lpstr>
      <vt:lpstr>Nerve Cells</vt:lpstr>
      <vt:lpstr>Nerve Cells</vt:lpstr>
      <vt:lpstr>Nerve Cells</vt:lpstr>
      <vt:lpstr>Nerve Cells (draw this)</vt:lpstr>
      <vt:lpstr>Connection Point to Previous Knowledge:</vt:lpstr>
      <vt:lpstr>Nerve Cells</vt:lpstr>
      <vt:lpstr>Nerve Cells</vt:lpstr>
      <vt:lpstr>Nerve Cells</vt:lpstr>
      <vt:lpstr>Connection Point to Previous Knowledge: </vt:lpstr>
      <vt:lpstr>Action Potential</vt:lpstr>
      <vt:lpstr>Nerve Cells--Review</vt:lpstr>
      <vt:lpstr>Muscle Cells</vt:lpstr>
      <vt:lpstr>Muscle Cells</vt:lpstr>
      <vt:lpstr>Muscle Cells</vt:lpstr>
      <vt:lpstr>Muscle Cells</vt:lpstr>
      <vt:lpstr>Muscle Cells</vt:lpstr>
      <vt:lpstr>Muscle Cells</vt:lpstr>
      <vt:lpstr>Muscle Cells</vt:lpstr>
      <vt:lpstr>Muscle Cells</vt:lpstr>
      <vt:lpstr>PowerPoint Presentation</vt:lpstr>
      <vt:lpstr>Skeletal Muscle Contraction: M Lines and Z Lines</vt:lpstr>
      <vt:lpstr>PowerPoint Presentation</vt:lpstr>
      <vt:lpstr>Skeletal Muscle Contraction: M Lines and Z Lines  </vt:lpstr>
      <vt:lpstr>Skeletal Muscle Contraction: M Lines and Z Lines </vt:lpstr>
      <vt:lpstr>Muscle Cells Review</vt:lpstr>
      <vt:lpstr>Immune Cells</vt:lpstr>
      <vt:lpstr>Immune Cells</vt:lpstr>
      <vt:lpstr>Immune Cells</vt:lpstr>
      <vt:lpstr>Immune Cells</vt:lpstr>
      <vt:lpstr>Immune Cells </vt:lpstr>
      <vt:lpstr>Immune Cells</vt:lpstr>
      <vt:lpstr>How Diseases Spread</vt:lpstr>
      <vt:lpstr>How Diseases Spread </vt:lpstr>
      <vt:lpstr>How Diseases Spread  </vt:lpstr>
      <vt:lpstr>Immune Cells</vt:lpstr>
      <vt:lpstr>Skin Cells</vt:lpstr>
      <vt:lpstr>PowerPoint Presentation</vt:lpstr>
      <vt:lpstr>Skin Cells</vt:lpstr>
      <vt:lpstr>Skin Cells</vt:lpstr>
      <vt:lpstr>Skin Cells</vt:lpstr>
      <vt:lpstr>Skin Cells</vt:lpstr>
      <vt:lpstr>Skin Cells</vt:lpstr>
      <vt:lpstr>Skin Cells</vt:lpstr>
      <vt:lpstr>Skin Cells</vt:lpstr>
      <vt:lpstr>Skin Cells</vt:lpstr>
      <vt:lpstr>Fight or Flight Response</vt:lpstr>
      <vt:lpstr>Fight or Flight Response </vt:lpstr>
      <vt:lpstr>Fight or Flight Response </vt:lpstr>
      <vt:lpstr>Fight or Flight Response-Skin’s Response  </vt:lpstr>
      <vt:lpstr>Skin Cells</vt:lpstr>
      <vt:lpstr>Skin Cells Review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Types of Cells--Nerve, Muscle, Immune, and Skin</dc:title>
  <dc:creator>THOMAS GRIST</dc:creator>
  <cp:lastModifiedBy>District Employee</cp:lastModifiedBy>
  <cp:revision>1</cp:revision>
  <dcterms:modified xsi:type="dcterms:W3CDTF">2018-12-18T15:03:19Z</dcterms:modified>
</cp:coreProperties>
</file>