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8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5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7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7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3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4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51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8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2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7AE0-D87D-4536-BD20-A7D096DEA0FA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123ED-A8CF-4FFC-AD24-0A727DEFA8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8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have negative elastic potential energy?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yes</a:t>
            </a:r>
          </a:p>
          <a:p>
            <a:r>
              <a:rPr lang="en-US" dirty="0" smtClean="0"/>
              <a:t>B) no</a:t>
            </a:r>
          </a:p>
          <a:p>
            <a:r>
              <a:rPr lang="en-US" dirty="0" smtClean="0"/>
              <a:t>C) third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letter is used to represent the spring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is a 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scalar</a:t>
            </a:r>
          </a:p>
          <a:p>
            <a:r>
              <a:rPr lang="en-US" dirty="0" smtClean="0"/>
              <a:t>B) 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the spring constant?</a:t>
            </a:r>
            <a:br>
              <a:rPr lang="en-US" dirty="0" smtClean="0"/>
            </a:br>
            <a:r>
              <a:rPr lang="en-US" dirty="0" smtClean="0"/>
              <a:t>A) slope</a:t>
            </a:r>
            <a:br>
              <a:rPr lang="en-US" dirty="0" smtClean="0"/>
            </a:br>
            <a:r>
              <a:rPr lang="en-US" dirty="0" smtClean="0"/>
              <a:t>B) area</a:t>
            </a:r>
            <a:br>
              <a:rPr lang="en-US" dirty="0" smtClean="0"/>
            </a:br>
            <a:r>
              <a:rPr lang="en-US" dirty="0" smtClean="0"/>
              <a:t>C) integral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91793" y="1828800"/>
            <a:ext cx="595434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98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7363</TotalTime>
  <Words>44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Can you have negative elastic potential energy?</vt:lpstr>
      <vt:lpstr>What letter is used to represent the spring constant?</vt:lpstr>
      <vt:lpstr>Energy is a _____.</vt:lpstr>
      <vt:lpstr>What is the spring constant? A) slope B) area C) integral</vt:lpstr>
    </vt:vector>
  </TitlesOfParts>
  <Company>Durango School District 9R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have negative elastic potential energy?</dc:title>
  <dc:creator>District Office Employee</dc:creator>
  <cp:lastModifiedBy>District Employee</cp:lastModifiedBy>
  <cp:revision>1</cp:revision>
  <dcterms:created xsi:type="dcterms:W3CDTF">2016-11-17T21:52:07Z</dcterms:created>
  <dcterms:modified xsi:type="dcterms:W3CDTF">2018-02-12T17:45:23Z</dcterms:modified>
</cp:coreProperties>
</file>