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 id="2147483687" r:id="rId4"/>
  </p:sldMasterIdLst>
  <p:notesMasterIdLst>
    <p:notesMasterId r:id="rId6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x="9144000" cy="6858000" type="screen4x3"/>
  <p:notesSz cx="7010400" cy="9296400"/>
  <p:embeddedFontLst>
    <p:embeddedFont>
      <p:font typeface="Arial Black" panose="020B0A04020102020204" pitchFamily="34" charset="0"/>
      <p:regular r:id="rId67"/>
      <p:bold r:id="rId68"/>
    </p:embeddedFont>
    <p:embeddedFont>
      <p:font typeface="Montserrat" panose="020B0604020202020204" charset="0"/>
      <p:regular r:id="rId69"/>
      <p:bold r:id="rId70"/>
      <p:italic r:id="rId71"/>
      <p:boldItalic r:id="rId72"/>
    </p:embeddedFont>
    <p:embeddedFont>
      <p:font typeface="Lato" panose="020B0604020202020204" charset="0"/>
      <p:regular r:id="rId73"/>
      <p:bold r:id="rId74"/>
      <p:italic r:id="rId75"/>
      <p:boldItalic r:id="rId76"/>
    </p:embeddedFont>
    <p:embeddedFont>
      <p:font typeface="Times" panose="02020603050405020304" pitchFamily="18" charset="0"/>
      <p:regular r:id="rId77"/>
      <p:bold r:id="rId78"/>
      <p:italic r:id="rId79"/>
      <p:boldItalic r:id="rId80"/>
    </p:embeddedFont>
    <p:embeddedFont>
      <p:font typeface="Calibri" panose="020F050202020403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p:scale>
          <a:sx n="61" d="100"/>
          <a:sy n="61" d="100"/>
        </p:scale>
        <p:origin x="89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font" Target="fonts/font2.fntdata"/><Relationship Id="rId76" Type="http://schemas.openxmlformats.org/officeDocument/2006/relationships/font" Target="fonts/font10.fntdata"/><Relationship Id="rId84" Type="http://schemas.openxmlformats.org/officeDocument/2006/relationships/font" Target="fonts/font18.fntdata"/><Relationship Id="rId7" Type="http://schemas.openxmlformats.org/officeDocument/2006/relationships/slide" Target="slides/slide3.xml"/><Relationship Id="rId71"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font" Target="fonts/font13.fntdata"/><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16.fntdata"/><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YO244P1e9Q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notes"/>
          <p:cNvSpPr txBox="1">
            <a:spLocks noGrp="1"/>
          </p:cNvSpPr>
          <p:nvPr>
            <p:ph type="body" idx="1"/>
          </p:nvPr>
        </p:nvSpPr>
        <p:spPr>
          <a:xfrm>
            <a:off x="701675" y="4416425"/>
            <a:ext cx="5607050" cy="41830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Show ahead of time and post for review: </a:t>
            </a:r>
            <a:r>
              <a:rPr lang="en" u="sng">
                <a:solidFill>
                  <a:schemeClr val="hlink"/>
                </a:solidFill>
                <a:hlinkClick r:id="rId3"/>
              </a:rPr>
              <a:t>https://www.youtube.com/watch?v=YO244P1e9QM</a:t>
            </a:r>
            <a:r>
              <a:rPr lang="en"/>
              <a:t> </a:t>
            </a:r>
            <a:endParaRPr/>
          </a:p>
        </p:txBody>
      </p:sp>
      <p:sp>
        <p:nvSpPr>
          <p:cNvPr id="310" name="Google Shape;310;p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0:notes"/>
          <p:cNvSpPr txBox="1">
            <a:spLocks noGrp="1"/>
          </p:cNvSpPr>
          <p:nvPr>
            <p:ph type="body" idx="1"/>
          </p:nvPr>
        </p:nvSpPr>
        <p:spPr>
          <a:xfrm>
            <a:off x="701675" y="4416425"/>
            <a:ext cx="5607050" cy="41830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d39511827_0_0: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2d39511827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d39511827_0_9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d39511827_0_91: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g2d39511827_0_91: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
              <a:t>12</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d39511827_0_243: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g2d39511827_0_2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d39511827_0_250: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2d39511827_0_2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d39511827_0_2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18" name="Google Shape;418;g2d39511827_0_256: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
        <p:nvSpPr>
          <p:cNvPr id="419" name="Google Shape;419;g2d39511827_0_256:notes"/>
          <p:cNvSpPr txBox="1"/>
          <p:nvPr/>
        </p:nvSpPr>
        <p:spPr>
          <a:xfrm>
            <a:off x="3970337" y="8829675"/>
            <a:ext cx="3038400" cy="4650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a:solidFill>
                  <a:srgbClr val="000000"/>
                </a:solidFill>
                <a:latin typeface="Arial"/>
                <a:ea typeface="Arial"/>
                <a:cs typeface="Arial"/>
                <a:sym typeface="Arial"/>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d39511827_0_30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69" name="Google Shape;469;g2d39511827_0_302: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
        <p:nvSpPr>
          <p:cNvPr id="470" name="Google Shape;470;g2d39511827_0_302:notes"/>
          <p:cNvSpPr txBox="1"/>
          <p:nvPr/>
        </p:nvSpPr>
        <p:spPr>
          <a:xfrm>
            <a:off x="3970337" y="8829675"/>
            <a:ext cx="3038400" cy="4650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a:solidFill>
                  <a:srgbClr val="000000"/>
                </a:solidFill>
                <a:latin typeface="Arial"/>
                <a:ea typeface="Arial"/>
                <a:cs typeface="Arial"/>
                <a:sym typeface="Arial"/>
              </a:rPr>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d39511827_0_403: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g2d39511827_0_4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d39511827_0_4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92" name="Google Shape;492;g2d39511827_0_410: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
        <p:nvSpPr>
          <p:cNvPr id="493" name="Google Shape;493;g2d39511827_0_410:notes"/>
          <p:cNvSpPr txBox="1"/>
          <p:nvPr/>
        </p:nvSpPr>
        <p:spPr>
          <a:xfrm>
            <a:off x="3970337" y="8829675"/>
            <a:ext cx="3038400" cy="4650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a:solidFill>
                  <a:srgbClr val="000000"/>
                </a:solidFill>
                <a:latin typeface="Arial"/>
                <a:ea typeface="Arial"/>
                <a:cs typeface="Arial"/>
                <a:sym typeface="Arial"/>
              </a:rPr>
              <a:t>23</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d39511827_0_510: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g2d39511827_0_5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notes"/>
          <p:cNvSpPr txBox="1">
            <a:spLocks noGrp="1"/>
          </p:cNvSpPr>
          <p:nvPr>
            <p:ph type="body" idx="1"/>
          </p:nvPr>
        </p:nvSpPr>
        <p:spPr>
          <a:xfrm>
            <a:off x="701675" y="4416425"/>
            <a:ext cx="5607050" cy="41830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d39511827_0_528: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g2d39511827_0_5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d39511827_0_542: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g2d39511827_0_5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d39511827_0_555: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g2d39511827_0_5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d39511827_0_571: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g2d39511827_0_5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d39511827_0_578: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0" name="Google Shape;570;g2d39511827_0_5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d39511827_0_585: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g2d39511827_0_58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d39511827_0_593: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5" name="Google Shape;585;g2d39511827_0_59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d39511827_0_69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91" name="Google Shape;591;g2d39511827_0_692: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
        <p:nvSpPr>
          <p:cNvPr id="592" name="Google Shape;592;g2d39511827_0_692:notes"/>
          <p:cNvSpPr txBox="1"/>
          <p:nvPr/>
        </p:nvSpPr>
        <p:spPr>
          <a:xfrm>
            <a:off x="3970337" y="8829675"/>
            <a:ext cx="3038400" cy="4650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a:solidFill>
                  <a:srgbClr val="000000"/>
                </a:solidFill>
                <a:latin typeface="Arial"/>
                <a:ea typeface="Arial"/>
                <a:cs typeface="Arial"/>
                <a:sym typeface="Arial"/>
              </a:rPr>
              <a:t>34</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d39511827_0_700: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g2d39511827_0_70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d39511827_0_745: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g2d39511827_0_7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6:notes"/>
          <p:cNvSpPr txBox="1">
            <a:spLocks noGrp="1"/>
          </p:cNvSpPr>
          <p:nvPr>
            <p:ph type="body" idx="1"/>
          </p:nvPr>
        </p:nvSpPr>
        <p:spPr>
          <a:xfrm>
            <a:off x="701675" y="4416425"/>
            <a:ext cx="5607050" cy="41830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d39511827_0_76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77" name="Google Shape;677;g2d39511827_0_769: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
        <p:nvSpPr>
          <p:cNvPr id="678" name="Google Shape;678;g2d39511827_0_769:notes"/>
          <p:cNvSpPr txBox="1"/>
          <p:nvPr/>
        </p:nvSpPr>
        <p:spPr>
          <a:xfrm>
            <a:off x="3970337" y="8829675"/>
            <a:ext cx="3038400" cy="4650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a:solidFill>
                  <a:srgbClr val="000000"/>
                </a:solidFill>
                <a:latin typeface="Arial"/>
                <a:ea typeface="Arial"/>
                <a:cs typeface="Arial"/>
                <a:sym typeface="Arial"/>
              </a:rPr>
              <a:t>45</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d39511827_0_776: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g2d39511827_0_7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2d39511827_0_786: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6" name="Google Shape;696;g2d39511827_0_78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d39511827_0_793: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g2d39511827_0_79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d39511827_0_804: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6" name="Google Shape;716;g2d39511827_0_80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d39511827_0_811: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3" name="Google Shape;723;g2d39511827_0_8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d39511827_0_826: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1" name="Google Shape;731;g2d39511827_0_8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d39511827_0_834: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2d39511827_0_8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d3b3b6cb5_3_1: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8" name="Google Shape;748;g2d3b3b6cb5_3_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d3b3b6cb5_3_8: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6" name="Google Shape;756;g2d3b3b6cb5_3_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7:notes"/>
          <p:cNvSpPr txBox="1">
            <a:spLocks noGrp="1"/>
          </p:cNvSpPr>
          <p:nvPr>
            <p:ph type="body" idx="1"/>
          </p:nvPr>
        </p:nvSpPr>
        <p:spPr>
          <a:xfrm>
            <a:off x="701675" y="4416425"/>
            <a:ext cx="5607050" cy="41830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d3b3b6cb5_3_13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2d3b3b6cb5_3_137: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4" name="Google Shape;764;g2d3b3b6cb5_3_137: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
              <a:t>55</a:t>
            </a:fld>
            <a:endParaRPr sz="1400">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2d3b3b6cb5_3_164: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9" name="Google Shape;769;g2d3b3b6cb5_3_1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d3b3b6cb5_3_14: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9" name="Google Shape;779;g2d3b3b6cb5_3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2d3b3b6cb5_3_20: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6" name="Google Shape;786;g2d3b3b6cb5_3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2d3b3b6cb5_3_25: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2" name="Google Shape;792;g2d3b3b6cb5_3_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d3b3b6cb5_3_15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d3b3b6cb5_3_151: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1" name="Google Shape;801;g2d3b3b6cb5_3_151: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
              <a:t>60</a:t>
            </a:fld>
            <a:endParaRPr sz="1400">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d39511827_0_93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d39511827_0_935: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g2d39511827_0_935: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
              <a:t>61</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d39511827_0_68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d39511827_0_680: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2d39511827_0_680: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
              <a:t>5</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d39511827_0_68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d39511827_0_686: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g2d39511827_0_686: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
              <a:t>6</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8:notes"/>
          <p:cNvSpPr txBox="1">
            <a:spLocks noGrp="1"/>
          </p:cNvSpPr>
          <p:nvPr>
            <p:ph type="body" idx="1"/>
          </p:nvPr>
        </p:nvSpPr>
        <p:spPr>
          <a:xfrm>
            <a:off x="701675" y="4416425"/>
            <a:ext cx="5607050" cy="41830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d39511827_0_50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d39511827_0_503: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2d39511827_0_503: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
              <a:t>8</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9:notes"/>
          <p:cNvSpPr txBox="1">
            <a:spLocks noGrp="1"/>
          </p:cNvSpPr>
          <p:nvPr>
            <p:ph type="body" idx="1"/>
          </p:nvPr>
        </p:nvSpPr>
        <p:spPr>
          <a:xfrm>
            <a:off x="701675" y="4416425"/>
            <a:ext cx="5607050" cy="41830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rot="5400000">
            <a:off x="7226400" y="274573"/>
            <a:ext cx="21915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0" y="654"/>
            <a:ext cx="5153705" cy="6845694"/>
            <a:chOff x="0" y="75"/>
            <a:chExt cx="5153705" cy="5152950"/>
          </a:xfrm>
        </p:grpSpPr>
        <p:sp>
          <p:nvSpPr>
            <p:cNvPr id="16" name="Google Shape;16;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3537150" y="2104533"/>
            <a:ext cx="5017500" cy="2105100"/>
          </a:xfrm>
          <a:prstGeom prst="rect">
            <a:avLst/>
          </a:prstGeom>
        </p:spPr>
        <p:txBody>
          <a:bodyPr spcFirstLastPara="1" wrap="square" lIns="91425" tIns="91425" rIns="91425" bIns="91425" anchor="t" anchorCtr="0"/>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1" name="Google Shape;21;p2"/>
          <p:cNvSpPr txBox="1">
            <a:spLocks noGrp="1"/>
          </p:cNvSpPr>
          <p:nvPr>
            <p:ph type="subTitle" idx="1"/>
          </p:nvPr>
        </p:nvSpPr>
        <p:spPr>
          <a:xfrm>
            <a:off x="5083950" y="5233233"/>
            <a:ext cx="3470700" cy="6747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22" name="Google Shape;2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grpSp>
        <p:nvGrpSpPr>
          <p:cNvPr id="110" name="Google Shape;110;p11"/>
          <p:cNvGrpSpPr/>
          <p:nvPr/>
        </p:nvGrpSpPr>
        <p:grpSpPr>
          <a:xfrm>
            <a:off x="4406400" y="0"/>
            <a:ext cx="4737600" cy="6857248"/>
            <a:chOff x="4406400" y="0"/>
            <a:chExt cx="4737600" cy="5143065"/>
          </a:xfrm>
        </p:grpSpPr>
        <p:sp>
          <p:nvSpPr>
            <p:cNvPr id="111" name="Google Shape;111;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1"/>
          <p:cNvSpPr txBox="1">
            <a:spLocks noGrp="1"/>
          </p:cNvSpPr>
          <p:nvPr>
            <p:ph type="title" hasCustomPrompt="1"/>
          </p:nvPr>
        </p:nvSpPr>
        <p:spPr>
          <a:xfrm>
            <a:off x="823850" y="1712900"/>
            <a:ext cx="4776000" cy="1734300"/>
          </a:xfrm>
          <a:prstGeom prst="rect">
            <a:avLst/>
          </a:prstGeom>
        </p:spPr>
        <p:txBody>
          <a:bodyPr spcFirstLastPara="1" wrap="square" lIns="91425" tIns="91425" rIns="91425" bIns="91425" anchor="t" anchorCtr="0"/>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30" name="Google Shape;130;p11"/>
          <p:cNvSpPr txBox="1">
            <a:spLocks noGrp="1"/>
          </p:cNvSpPr>
          <p:nvPr>
            <p:ph type="body" idx="1"/>
          </p:nvPr>
        </p:nvSpPr>
        <p:spPr>
          <a:xfrm>
            <a:off x="823850" y="3524166"/>
            <a:ext cx="4776000" cy="1625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31" name="Google Shape;13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4"/>
        <p:cNvGrpSpPr/>
        <p:nvPr/>
      </p:nvGrpSpPr>
      <p:grpSpPr>
        <a:xfrm>
          <a:off x="0" y="0"/>
          <a:ext cx="0" cy="0"/>
          <a:chOff x="0" y="0"/>
          <a:chExt cx="0" cy="0"/>
        </a:xfrm>
      </p:grpSpPr>
      <p:sp>
        <p:nvSpPr>
          <p:cNvPr id="135" name="Google Shape;135;p1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9pPr>
          </a:lstStyle>
          <a:p>
            <a:endParaRPr/>
          </a:p>
        </p:txBody>
      </p:sp>
      <p:sp>
        <p:nvSpPr>
          <p:cNvPr id="136" name="Google Shape;136;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Google Shape;137;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Google Shape;138;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9" name="Google Shape;139;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chemeClr val="lt1"/>
              </a:solidFill>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1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48" name="Google Shape;148;p1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49" name="Google Shape;149;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52" name="Google Shape;152;p1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914400" marR="0" lvl="1"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371600" marR="0" lvl="2"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828800" marR="0" lvl="3"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286000" marR="0" lvl="4"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743200" marR="0" lvl="5"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153" name="Google Shape;153;p16"/>
          <p:cNvSpPr>
            <a:spLocks noGrp="1"/>
          </p:cNvSpPr>
          <p:nvPr>
            <p:ph type="clipArt" idx="2"/>
          </p:nvPr>
        </p:nvSpPr>
        <p:spPr>
          <a:xfrm>
            <a:off x="4648200" y="1981200"/>
            <a:ext cx="3810000" cy="4114800"/>
          </a:xfrm>
          <a:prstGeom prst="rect">
            <a:avLst/>
          </a:prstGeom>
          <a:noFill/>
          <a:ln>
            <a:noFill/>
          </a:ln>
        </p:spPr>
        <p:txBody>
          <a:bodyPr spcFirstLastPara="1" wrap="square" lIns="91425" tIns="91425" rIns="91425" bIns="91425" anchor="t" anchorCtr="0"/>
          <a:lstStyle>
            <a:lvl1pPr marL="342900" marR="0" lvl="0" indent="-342900" algn="l" rtl="0">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742950" marR="0" lvl="1" indent="-28575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143000" marR="0" lvl="2" indent="-2286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600200" marR="0" lvl="3" indent="-228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057400" marR="0" lvl="4" indent="-228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514600" marR="0" lvl="5" indent="-228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154" name="Google Shape;154;p16"/>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55" name="Google Shape;155;p1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56" name="Google Shape;156;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7"/>
        <p:cNvGrpSpPr/>
        <p:nvPr/>
      </p:nvGrpSpPr>
      <p:grpSpPr>
        <a:xfrm>
          <a:off x="0" y="0"/>
          <a:ext cx="0" cy="0"/>
          <a:chOff x="0" y="0"/>
          <a:chExt cx="0" cy="0"/>
        </a:xfrm>
      </p:grpSpPr>
      <p:sp>
        <p:nvSpPr>
          <p:cNvPr id="158" name="Google Shape;158;p17"/>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59" name="Google Shape;159;p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dk1"/>
              </a:buClr>
              <a:buSzPts val="3200"/>
              <a:buFont typeface="Times"/>
              <a:buNone/>
              <a:defRPr sz="3200" b="0" i="0" u="none" strike="noStrike" cap="none">
                <a:solidFill>
                  <a:schemeClr val="dk1"/>
                </a:solidFill>
                <a:latin typeface="Times"/>
                <a:ea typeface="Times"/>
                <a:cs typeface="Times"/>
                <a:sym typeface="Times"/>
              </a:defRPr>
            </a:lvl1pPr>
            <a:lvl2pPr marL="457200" marR="0" lvl="1" indent="0" algn="ctr" rtl="0">
              <a:spcBef>
                <a:spcPts val="560"/>
              </a:spcBef>
              <a:spcAft>
                <a:spcPts val="0"/>
              </a:spcAft>
              <a:buClr>
                <a:schemeClr val="dk1"/>
              </a:buClr>
              <a:buSzPts val="2800"/>
              <a:buFont typeface="Times"/>
              <a:buNone/>
              <a:defRPr sz="2800" b="0" i="0" u="none" strike="noStrike" cap="none">
                <a:solidFill>
                  <a:schemeClr val="dk1"/>
                </a:solidFill>
                <a:latin typeface="Times"/>
                <a:ea typeface="Times"/>
                <a:cs typeface="Times"/>
                <a:sym typeface="Times"/>
              </a:defRPr>
            </a:lvl2pPr>
            <a:lvl3pPr marL="914400" marR="0" lvl="2" indent="0" algn="ctr" rtl="0">
              <a:spcBef>
                <a:spcPts val="48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L="1371600" marR="0" lvl="3" indent="0"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4pPr>
            <a:lvl5pPr marL="1828800" marR="0" lvl="4" indent="0"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5pPr>
            <a:lvl6pPr marL="2286000" marR="0" lvl="5" indent="0"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6pPr>
            <a:lvl7pPr marL="2743200" marR="0" lvl="6" indent="0"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7pPr>
            <a:lvl8pPr marL="3200400" marR="0" lvl="7" indent="0"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8pPr>
            <a:lvl9pPr marL="3657600" marR="0" lvl="8" indent="0"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9pPr>
          </a:lstStyle>
          <a:p>
            <a:endParaRPr/>
          </a:p>
        </p:txBody>
      </p:sp>
      <p:sp>
        <p:nvSpPr>
          <p:cNvPr id="160" name="Google Shape;160;p1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61" name="Google Shape;161;p1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62" name="Google Shape;162;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65" name="Google Shape;165;p18"/>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66" name="Google Shape;166;p1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67" name="Google Shape;167;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rot="5400000">
            <a:off x="4743450" y="2381250"/>
            <a:ext cx="5486400" cy="1943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70" name="Google Shape;170;p19"/>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914400" marR="0" lvl="1"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371600" marR="0" lvl="2"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828800" marR="0" lvl="3"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286000" marR="0" lvl="4"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743200" marR="0" lvl="5"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171" name="Google Shape;171;p19"/>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72" name="Google Shape;172;p1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73" name="Google Shape;173;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76" name="Google Shape;176;p20"/>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914400" marR="0" lvl="1"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371600" marR="0" lvl="2"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828800" marR="0" lvl="3"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286000" marR="0" lvl="4"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743200" marR="0" lvl="5"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177" name="Google Shape;177;p20"/>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78" name="Google Shape;178;p2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79" name="Google Shape;179;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82" name="Google Shape;182;p2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3200"/>
              <a:buFont typeface="Times"/>
              <a:buNone/>
              <a:defRPr sz="3200" b="0" i="0" u="none" strike="noStrike" cap="none">
                <a:solidFill>
                  <a:schemeClr val="dk1"/>
                </a:solidFill>
                <a:latin typeface="Times"/>
                <a:ea typeface="Times"/>
                <a:cs typeface="Times"/>
                <a:sym typeface="Times"/>
              </a:defRPr>
            </a:lvl1pPr>
            <a:lvl2pPr marL="457200" marR="0" lvl="1" indent="0" algn="l" rtl="0">
              <a:spcBef>
                <a:spcPts val="560"/>
              </a:spcBef>
              <a:spcAft>
                <a:spcPts val="0"/>
              </a:spcAft>
              <a:buClr>
                <a:schemeClr val="dk1"/>
              </a:buClr>
              <a:buSzPts val="2800"/>
              <a:buFont typeface="Times"/>
              <a:buNone/>
              <a:defRPr sz="2800" b="0" i="0" u="none" strike="noStrike" cap="none">
                <a:solidFill>
                  <a:schemeClr val="dk1"/>
                </a:solidFill>
                <a:latin typeface="Times"/>
                <a:ea typeface="Times"/>
                <a:cs typeface="Times"/>
                <a:sym typeface="Times"/>
              </a:defRPr>
            </a:lvl2pPr>
            <a:lvl3pPr marL="914400" marR="0" lvl="2" indent="0" algn="l" rtl="0">
              <a:spcBef>
                <a:spcPts val="48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L="1371600" marR="0" lvl="3" indent="0"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4pPr>
            <a:lvl5pPr marL="1828800" marR="0" lvl="4" indent="0"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5pPr>
            <a:lvl6pPr marL="2286000" marR="0" lvl="5" indent="0"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6pPr>
            <a:lvl7pPr marL="2743200" marR="0" lvl="6" indent="0"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7pPr>
            <a:lvl8pPr marL="3200400" marR="0" lvl="7" indent="0"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8pPr>
            <a:lvl9pPr marL="3657600" marR="0" lvl="8" indent="0"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9pPr>
          </a:lstStyle>
          <a:p>
            <a:endParaRPr/>
          </a:p>
        </p:txBody>
      </p:sp>
      <p:sp>
        <p:nvSpPr>
          <p:cNvPr id="183" name="Google Shape;183;p21"/>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914400" marR="0" lvl="1" indent="-228600" algn="l" rtl="0">
              <a:spcBef>
                <a:spcPts val="240"/>
              </a:spcBef>
              <a:spcAft>
                <a:spcPts val="0"/>
              </a:spcAft>
              <a:buClr>
                <a:schemeClr val="dk1"/>
              </a:buClr>
              <a:buSzPts val="1200"/>
              <a:buFont typeface="Times"/>
              <a:buNone/>
              <a:defRPr sz="1200" b="0" i="0" u="none" strike="noStrike" cap="none">
                <a:solidFill>
                  <a:schemeClr val="dk1"/>
                </a:solidFill>
                <a:latin typeface="Times"/>
                <a:ea typeface="Times"/>
                <a:cs typeface="Times"/>
                <a:sym typeface="Times"/>
              </a:defRPr>
            </a:lvl2pPr>
            <a:lvl3pPr marL="1371600" marR="0" lvl="2" indent="-228600" algn="l" rtl="0">
              <a:spcBef>
                <a:spcPts val="200"/>
              </a:spcBef>
              <a:spcAft>
                <a:spcPts val="0"/>
              </a:spcAft>
              <a:buClr>
                <a:schemeClr val="dk1"/>
              </a:buClr>
              <a:buSzPts val="1000"/>
              <a:buFont typeface="Times"/>
              <a:buNone/>
              <a:defRPr sz="1000" b="0" i="0" u="none" strike="noStrike" cap="none">
                <a:solidFill>
                  <a:schemeClr val="dk1"/>
                </a:solidFill>
                <a:latin typeface="Times"/>
                <a:ea typeface="Times"/>
                <a:cs typeface="Times"/>
                <a:sym typeface="Times"/>
              </a:defRPr>
            </a:lvl3pPr>
            <a:lvl4pPr marL="1828800" marR="0" lvl="3" indent="-228600" algn="l" rtl="0">
              <a:spcBef>
                <a:spcPts val="180"/>
              </a:spcBef>
              <a:spcAft>
                <a:spcPts val="0"/>
              </a:spcAft>
              <a:buClr>
                <a:schemeClr val="dk1"/>
              </a:buClr>
              <a:buSzPts val="900"/>
              <a:buFont typeface="Times"/>
              <a:buNone/>
              <a:defRPr sz="900" b="0" i="0" u="none" strike="noStrike" cap="none">
                <a:solidFill>
                  <a:schemeClr val="dk1"/>
                </a:solidFill>
                <a:latin typeface="Times"/>
                <a:ea typeface="Times"/>
                <a:cs typeface="Times"/>
                <a:sym typeface="Times"/>
              </a:defRPr>
            </a:lvl4pPr>
            <a:lvl5pPr marL="2286000" marR="0" lvl="4" indent="-228600" algn="l" rtl="0">
              <a:spcBef>
                <a:spcPts val="180"/>
              </a:spcBef>
              <a:spcAft>
                <a:spcPts val="0"/>
              </a:spcAft>
              <a:buClr>
                <a:schemeClr val="dk1"/>
              </a:buClr>
              <a:buSzPts val="900"/>
              <a:buFont typeface="Times"/>
              <a:buNone/>
              <a:defRPr sz="900" b="0" i="0" u="none" strike="noStrike" cap="none">
                <a:solidFill>
                  <a:schemeClr val="dk1"/>
                </a:solidFill>
                <a:latin typeface="Times"/>
                <a:ea typeface="Times"/>
                <a:cs typeface="Times"/>
                <a:sym typeface="Times"/>
              </a:defRPr>
            </a:lvl5pPr>
            <a:lvl6pPr marL="2743200" marR="0" lvl="5" indent="-228600" algn="l" rtl="0">
              <a:spcBef>
                <a:spcPts val="180"/>
              </a:spcBef>
              <a:spcAft>
                <a:spcPts val="0"/>
              </a:spcAft>
              <a:buClr>
                <a:schemeClr val="dk1"/>
              </a:buClr>
              <a:buSzPts val="900"/>
              <a:buFont typeface="Times"/>
              <a:buNone/>
              <a:defRPr sz="900" b="0" i="0" u="none" strike="noStrike" cap="none">
                <a:solidFill>
                  <a:schemeClr val="dk1"/>
                </a:solidFill>
                <a:latin typeface="Times"/>
                <a:ea typeface="Times"/>
                <a:cs typeface="Times"/>
                <a:sym typeface="Times"/>
              </a:defRPr>
            </a:lvl6pPr>
            <a:lvl7pPr marL="3200400" marR="0" lvl="6" indent="-228600" algn="l" rtl="0">
              <a:spcBef>
                <a:spcPts val="180"/>
              </a:spcBef>
              <a:spcAft>
                <a:spcPts val="0"/>
              </a:spcAft>
              <a:buClr>
                <a:schemeClr val="dk1"/>
              </a:buClr>
              <a:buSzPts val="900"/>
              <a:buFont typeface="Times"/>
              <a:buNone/>
              <a:defRPr sz="900" b="0" i="0" u="none" strike="noStrike" cap="none">
                <a:solidFill>
                  <a:schemeClr val="dk1"/>
                </a:solidFill>
                <a:latin typeface="Times"/>
                <a:ea typeface="Times"/>
                <a:cs typeface="Times"/>
                <a:sym typeface="Times"/>
              </a:defRPr>
            </a:lvl7pPr>
            <a:lvl8pPr marL="3657600" marR="0" lvl="7" indent="-228600" algn="l" rtl="0">
              <a:spcBef>
                <a:spcPts val="180"/>
              </a:spcBef>
              <a:spcAft>
                <a:spcPts val="0"/>
              </a:spcAft>
              <a:buClr>
                <a:schemeClr val="dk1"/>
              </a:buClr>
              <a:buSzPts val="900"/>
              <a:buFont typeface="Times"/>
              <a:buNone/>
              <a:defRPr sz="900" b="0" i="0" u="none" strike="noStrike" cap="none">
                <a:solidFill>
                  <a:schemeClr val="dk1"/>
                </a:solidFill>
                <a:latin typeface="Times"/>
                <a:ea typeface="Times"/>
                <a:cs typeface="Times"/>
                <a:sym typeface="Times"/>
              </a:defRPr>
            </a:lvl8pPr>
            <a:lvl9pPr marL="4114800" marR="0" lvl="8" indent="-228600" algn="l" rtl="0">
              <a:spcBef>
                <a:spcPts val="180"/>
              </a:spcBef>
              <a:spcAft>
                <a:spcPts val="0"/>
              </a:spcAft>
              <a:buClr>
                <a:schemeClr val="dk1"/>
              </a:buClr>
              <a:buSzPts val="900"/>
              <a:buFont typeface="Times"/>
              <a:buNone/>
              <a:defRPr sz="900" b="0" i="0" u="none" strike="noStrike" cap="none">
                <a:solidFill>
                  <a:schemeClr val="dk1"/>
                </a:solidFill>
                <a:latin typeface="Times"/>
                <a:ea typeface="Times"/>
                <a:cs typeface="Times"/>
                <a:sym typeface="Times"/>
              </a:defRPr>
            </a:lvl9pPr>
          </a:lstStyle>
          <a:p>
            <a:endParaRPr/>
          </a:p>
        </p:txBody>
      </p:sp>
      <p:sp>
        <p:nvSpPr>
          <p:cNvPr id="184" name="Google Shape;184;p2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85" name="Google Shape;185;p2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86" name="Google Shape;186;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grpSp>
        <p:nvGrpSpPr>
          <p:cNvPr id="24" name="Google Shape;24;p3"/>
          <p:cNvGrpSpPr/>
          <p:nvPr/>
        </p:nvGrpSpPr>
        <p:grpSpPr>
          <a:xfrm>
            <a:off x="4406400" y="0"/>
            <a:ext cx="4737600" cy="6857248"/>
            <a:chOff x="4406400" y="0"/>
            <a:chExt cx="4737600" cy="5143065"/>
          </a:xfrm>
        </p:grpSpPr>
        <p:sp>
          <p:nvSpPr>
            <p:cNvPr id="25" name="Google Shape;25;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3"/>
          <p:cNvSpPr txBox="1">
            <a:spLocks noGrp="1"/>
          </p:cNvSpPr>
          <p:nvPr>
            <p:ph type="title"/>
          </p:nvPr>
        </p:nvSpPr>
        <p:spPr>
          <a:xfrm>
            <a:off x="823850" y="2737333"/>
            <a:ext cx="4587000" cy="1531500"/>
          </a:xfrm>
          <a:prstGeom prst="rect">
            <a:avLst/>
          </a:prstGeom>
        </p:spPr>
        <p:txBody>
          <a:bodyPr spcFirstLastPara="1" wrap="square" lIns="91425" tIns="91425" rIns="91425" bIns="91425" anchor="ctr"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 name="Google Shape;44;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89" name="Google Shape;189;p22"/>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914400" marR="0" lvl="1"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371600" marR="0" lvl="2"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828800" marR="0" lvl="3"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286000" marR="0" lvl="4"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743200" marR="0" lvl="5"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190" name="Google Shape;190;p22"/>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914400" marR="0" lvl="1" indent="-228600" algn="l" rtl="0">
              <a:spcBef>
                <a:spcPts val="240"/>
              </a:spcBef>
              <a:spcAft>
                <a:spcPts val="0"/>
              </a:spcAft>
              <a:buClr>
                <a:schemeClr val="dk1"/>
              </a:buClr>
              <a:buSzPts val="1200"/>
              <a:buFont typeface="Times"/>
              <a:buNone/>
              <a:defRPr sz="1200" b="0" i="0" u="none" strike="noStrike" cap="none">
                <a:solidFill>
                  <a:schemeClr val="dk1"/>
                </a:solidFill>
                <a:latin typeface="Times"/>
                <a:ea typeface="Times"/>
                <a:cs typeface="Times"/>
                <a:sym typeface="Times"/>
              </a:defRPr>
            </a:lvl2pPr>
            <a:lvl3pPr marL="1371600" marR="0" lvl="2" indent="-228600" algn="l" rtl="0">
              <a:spcBef>
                <a:spcPts val="200"/>
              </a:spcBef>
              <a:spcAft>
                <a:spcPts val="0"/>
              </a:spcAft>
              <a:buClr>
                <a:schemeClr val="dk1"/>
              </a:buClr>
              <a:buSzPts val="1000"/>
              <a:buFont typeface="Times"/>
              <a:buNone/>
              <a:defRPr sz="1000" b="0" i="0" u="none" strike="noStrike" cap="none">
                <a:solidFill>
                  <a:schemeClr val="dk1"/>
                </a:solidFill>
                <a:latin typeface="Times"/>
                <a:ea typeface="Times"/>
                <a:cs typeface="Times"/>
                <a:sym typeface="Times"/>
              </a:defRPr>
            </a:lvl3pPr>
            <a:lvl4pPr marL="1828800" marR="0" lvl="3" indent="-228600" algn="l" rtl="0">
              <a:spcBef>
                <a:spcPts val="180"/>
              </a:spcBef>
              <a:spcAft>
                <a:spcPts val="0"/>
              </a:spcAft>
              <a:buClr>
                <a:schemeClr val="dk1"/>
              </a:buClr>
              <a:buSzPts val="900"/>
              <a:buFont typeface="Times"/>
              <a:buNone/>
              <a:defRPr sz="900" b="0" i="0" u="none" strike="noStrike" cap="none">
                <a:solidFill>
                  <a:schemeClr val="dk1"/>
                </a:solidFill>
                <a:latin typeface="Times"/>
                <a:ea typeface="Times"/>
                <a:cs typeface="Times"/>
                <a:sym typeface="Times"/>
              </a:defRPr>
            </a:lvl4pPr>
            <a:lvl5pPr marL="2286000" marR="0" lvl="4" indent="-228600" algn="l" rtl="0">
              <a:spcBef>
                <a:spcPts val="180"/>
              </a:spcBef>
              <a:spcAft>
                <a:spcPts val="0"/>
              </a:spcAft>
              <a:buClr>
                <a:schemeClr val="dk1"/>
              </a:buClr>
              <a:buSzPts val="900"/>
              <a:buFont typeface="Times"/>
              <a:buNone/>
              <a:defRPr sz="900" b="0" i="0" u="none" strike="noStrike" cap="none">
                <a:solidFill>
                  <a:schemeClr val="dk1"/>
                </a:solidFill>
                <a:latin typeface="Times"/>
                <a:ea typeface="Times"/>
                <a:cs typeface="Times"/>
                <a:sym typeface="Times"/>
              </a:defRPr>
            </a:lvl5pPr>
            <a:lvl6pPr marL="2743200" marR="0" lvl="5" indent="-228600" algn="l" rtl="0">
              <a:spcBef>
                <a:spcPts val="180"/>
              </a:spcBef>
              <a:spcAft>
                <a:spcPts val="0"/>
              </a:spcAft>
              <a:buClr>
                <a:schemeClr val="dk1"/>
              </a:buClr>
              <a:buSzPts val="900"/>
              <a:buFont typeface="Times"/>
              <a:buNone/>
              <a:defRPr sz="900" b="0" i="0" u="none" strike="noStrike" cap="none">
                <a:solidFill>
                  <a:schemeClr val="dk1"/>
                </a:solidFill>
                <a:latin typeface="Times"/>
                <a:ea typeface="Times"/>
                <a:cs typeface="Times"/>
                <a:sym typeface="Times"/>
              </a:defRPr>
            </a:lvl6pPr>
            <a:lvl7pPr marL="3200400" marR="0" lvl="6" indent="-228600" algn="l" rtl="0">
              <a:spcBef>
                <a:spcPts val="180"/>
              </a:spcBef>
              <a:spcAft>
                <a:spcPts val="0"/>
              </a:spcAft>
              <a:buClr>
                <a:schemeClr val="dk1"/>
              </a:buClr>
              <a:buSzPts val="900"/>
              <a:buFont typeface="Times"/>
              <a:buNone/>
              <a:defRPr sz="900" b="0" i="0" u="none" strike="noStrike" cap="none">
                <a:solidFill>
                  <a:schemeClr val="dk1"/>
                </a:solidFill>
                <a:latin typeface="Times"/>
                <a:ea typeface="Times"/>
                <a:cs typeface="Times"/>
                <a:sym typeface="Times"/>
              </a:defRPr>
            </a:lvl7pPr>
            <a:lvl8pPr marL="3657600" marR="0" lvl="7" indent="-228600" algn="l" rtl="0">
              <a:spcBef>
                <a:spcPts val="180"/>
              </a:spcBef>
              <a:spcAft>
                <a:spcPts val="0"/>
              </a:spcAft>
              <a:buClr>
                <a:schemeClr val="dk1"/>
              </a:buClr>
              <a:buSzPts val="900"/>
              <a:buFont typeface="Times"/>
              <a:buNone/>
              <a:defRPr sz="900" b="0" i="0" u="none" strike="noStrike" cap="none">
                <a:solidFill>
                  <a:schemeClr val="dk1"/>
                </a:solidFill>
                <a:latin typeface="Times"/>
                <a:ea typeface="Times"/>
                <a:cs typeface="Times"/>
                <a:sym typeface="Times"/>
              </a:defRPr>
            </a:lvl8pPr>
            <a:lvl9pPr marL="4114800" marR="0" lvl="8" indent="-228600" algn="l" rtl="0">
              <a:spcBef>
                <a:spcPts val="180"/>
              </a:spcBef>
              <a:spcAft>
                <a:spcPts val="0"/>
              </a:spcAft>
              <a:buClr>
                <a:schemeClr val="dk1"/>
              </a:buClr>
              <a:buSzPts val="900"/>
              <a:buFont typeface="Times"/>
              <a:buNone/>
              <a:defRPr sz="900" b="0" i="0" u="none" strike="noStrike" cap="none">
                <a:solidFill>
                  <a:schemeClr val="dk1"/>
                </a:solidFill>
                <a:latin typeface="Times"/>
                <a:ea typeface="Times"/>
                <a:cs typeface="Times"/>
                <a:sym typeface="Times"/>
              </a:defRPr>
            </a:lvl9pPr>
          </a:lstStyle>
          <a:p>
            <a:endParaRPr/>
          </a:p>
        </p:txBody>
      </p:sp>
      <p:sp>
        <p:nvSpPr>
          <p:cNvPr id="191" name="Google Shape;191;p22"/>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92" name="Google Shape;192;p2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93" name="Google Shape;193;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96" name="Google Shape;196;p23"/>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Times"/>
              <a:buNone/>
              <a:defRPr sz="2400" b="1" i="0" u="none" strike="noStrike" cap="none">
                <a:solidFill>
                  <a:schemeClr val="dk1"/>
                </a:solidFill>
                <a:latin typeface="Times"/>
                <a:ea typeface="Times"/>
                <a:cs typeface="Times"/>
                <a:sym typeface="Times"/>
              </a:defRPr>
            </a:lvl1pPr>
            <a:lvl2pPr marL="914400" marR="0" lvl="1" indent="-228600" algn="l" rtl="0">
              <a:spcBef>
                <a:spcPts val="400"/>
              </a:spcBef>
              <a:spcAft>
                <a:spcPts val="0"/>
              </a:spcAft>
              <a:buClr>
                <a:schemeClr val="dk1"/>
              </a:buClr>
              <a:buSzPts val="2000"/>
              <a:buFont typeface="Times"/>
              <a:buNone/>
              <a:defRPr sz="2000" b="1"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Clr>
                <a:schemeClr val="dk1"/>
              </a:buClr>
              <a:buSzPts val="1800"/>
              <a:buFont typeface="Times"/>
              <a:buNone/>
              <a:defRPr sz="1800" b="1" i="0" u="none" strike="noStrike" cap="none">
                <a:solidFill>
                  <a:schemeClr val="dk1"/>
                </a:solidFill>
                <a:latin typeface="Times"/>
                <a:ea typeface="Times"/>
                <a:cs typeface="Times"/>
                <a:sym typeface="Times"/>
              </a:defRPr>
            </a:lvl3pPr>
            <a:lvl4pPr marL="1828800" marR="0" lvl="3" indent="-228600" algn="l" rtl="0">
              <a:spcBef>
                <a:spcPts val="320"/>
              </a:spcBef>
              <a:spcAft>
                <a:spcPts val="0"/>
              </a:spcAft>
              <a:buClr>
                <a:schemeClr val="dk1"/>
              </a:buClr>
              <a:buSzPts val="1600"/>
              <a:buFont typeface="Times"/>
              <a:buNone/>
              <a:defRPr sz="1600" b="1" i="0" u="none" strike="noStrike" cap="none">
                <a:solidFill>
                  <a:schemeClr val="dk1"/>
                </a:solidFill>
                <a:latin typeface="Times"/>
                <a:ea typeface="Times"/>
                <a:cs typeface="Times"/>
                <a:sym typeface="Times"/>
              </a:defRPr>
            </a:lvl4pPr>
            <a:lvl5pPr marL="2286000" marR="0" lvl="4" indent="-228600" algn="l" rtl="0">
              <a:spcBef>
                <a:spcPts val="320"/>
              </a:spcBef>
              <a:spcAft>
                <a:spcPts val="0"/>
              </a:spcAft>
              <a:buClr>
                <a:schemeClr val="dk1"/>
              </a:buClr>
              <a:buSzPts val="1600"/>
              <a:buFont typeface="Times"/>
              <a:buNone/>
              <a:defRPr sz="1600" b="1" i="0" u="none" strike="noStrike" cap="none">
                <a:solidFill>
                  <a:schemeClr val="dk1"/>
                </a:solidFill>
                <a:latin typeface="Times"/>
                <a:ea typeface="Times"/>
                <a:cs typeface="Times"/>
                <a:sym typeface="Times"/>
              </a:defRPr>
            </a:lvl5pPr>
            <a:lvl6pPr marL="2743200" marR="0" lvl="5" indent="-228600" algn="l" rtl="0">
              <a:spcBef>
                <a:spcPts val="320"/>
              </a:spcBef>
              <a:spcAft>
                <a:spcPts val="0"/>
              </a:spcAft>
              <a:buClr>
                <a:schemeClr val="dk1"/>
              </a:buClr>
              <a:buSzPts val="1600"/>
              <a:buFont typeface="Times"/>
              <a:buNone/>
              <a:defRPr sz="1600" b="1" i="0" u="none" strike="noStrike" cap="none">
                <a:solidFill>
                  <a:schemeClr val="dk1"/>
                </a:solidFill>
                <a:latin typeface="Times"/>
                <a:ea typeface="Times"/>
                <a:cs typeface="Times"/>
                <a:sym typeface="Times"/>
              </a:defRPr>
            </a:lvl6pPr>
            <a:lvl7pPr marL="3200400" marR="0" lvl="6" indent="-228600" algn="l" rtl="0">
              <a:spcBef>
                <a:spcPts val="320"/>
              </a:spcBef>
              <a:spcAft>
                <a:spcPts val="0"/>
              </a:spcAft>
              <a:buClr>
                <a:schemeClr val="dk1"/>
              </a:buClr>
              <a:buSzPts val="1600"/>
              <a:buFont typeface="Times"/>
              <a:buNone/>
              <a:defRPr sz="1600" b="1" i="0" u="none" strike="noStrike" cap="none">
                <a:solidFill>
                  <a:schemeClr val="dk1"/>
                </a:solidFill>
                <a:latin typeface="Times"/>
                <a:ea typeface="Times"/>
                <a:cs typeface="Times"/>
                <a:sym typeface="Times"/>
              </a:defRPr>
            </a:lvl7pPr>
            <a:lvl8pPr marL="3657600" marR="0" lvl="7" indent="-228600" algn="l" rtl="0">
              <a:spcBef>
                <a:spcPts val="320"/>
              </a:spcBef>
              <a:spcAft>
                <a:spcPts val="0"/>
              </a:spcAft>
              <a:buClr>
                <a:schemeClr val="dk1"/>
              </a:buClr>
              <a:buSzPts val="1600"/>
              <a:buFont typeface="Times"/>
              <a:buNone/>
              <a:defRPr sz="1600" b="1" i="0" u="none" strike="noStrike" cap="none">
                <a:solidFill>
                  <a:schemeClr val="dk1"/>
                </a:solidFill>
                <a:latin typeface="Times"/>
                <a:ea typeface="Times"/>
                <a:cs typeface="Times"/>
                <a:sym typeface="Times"/>
              </a:defRPr>
            </a:lvl8pPr>
            <a:lvl9pPr marL="4114800" marR="0" lvl="8" indent="-228600" algn="l" rtl="0">
              <a:spcBef>
                <a:spcPts val="320"/>
              </a:spcBef>
              <a:spcAft>
                <a:spcPts val="0"/>
              </a:spcAft>
              <a:buClr>
                <a:schemeClr val="dk1"/>
              </a:buClr>
              <a:buSzPts val="1600"/>
              <a:buFont typeface="Times"/>
              <a:buNone/>
              <a:defRPr sz="1600" b="1" i="0" u="none" strike="noStrike" cap="none">
                <a:solidFill>
                  <a:schemeClr val="dk1"/>
                </a:solidFill>
                <a:latin typeface="Times"/>
                <a:ea typeface="Times"/>
                <a:cs typeface="Times"/>
                <a:sym typeface="Times"/>
              </a:defRPr>
            </a:lvl9pPr>
          </a:lstStyle>
          <a:p>
            <a:endParaRPr/>
          </a:p>
        </p:txBody>
      </p:sp>
      <p:sp>
        <p:nvSpPr>
          <p:cNvPr id="197" name="Google Shape;197;p23"/>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1pPr>
            <a:lvl2pPr marL="914400" marR="0" lvl="1"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2pPr>
            <a:lvl3pPr marL="1371600" marR="0" lvl="2"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3pPr>
            <a:lvl4pPr marL="1828800" marR="0" lvl="3" indent="-330200" algn="l" rtl="0">
              <a:spcBef>
                <a:spcPts val="320"/>
              </a:spcBef>
              <a:spcAft>
                <a:spcPts val="0"/>
              </a:spcAft>
              <a:buClr>
                <a:schemeClr val="dk1"/>
              </a:buClr>
              <a:buSzPts val="1600"/>
              <a:buFont typeface="Times"/>
              <a:buChar char="–"/>
              <a:defRPr sz="1600" b="0" i="0" u="none" strike="noStrike" cap="none">
                <a:solidFill>
                  <a:schemeClr val="dk1"/>
                </a:solidFill>
                <a:latin typeface="Times"/>
                <a:ea typeface="Times"/>
                <a:cs typeface="Times"/>
                <a:sym typeface="Times"/>
              </a:defRPr>
            </a:lvl4pPr>
            <a:lvl5pPr marL="2286000" marR="0" lvl="4" indent="-330200" algn="l" rtl="0">
              <a:spcBef>
                <a:spcPts val="320"/>
              </a:spcBef>
              <a:spcAft>
                <a:spcPts val="0"/>
              </a:spcAft>
              <a:buClr>
                <a:schemeClr val="dk1"/>
              </a:buClr>
              <a:buSzPts val="1600"/>
              <a:buFont typeface="Times"/>
              <a:buChar char="»"/>
              <a:defRPr sz="1600" b="0" i="0" u="none" strike="noStrike" cap="none">
                <a:solidFill>
                  <a:schemeClr val="dk1"/>
                </a:solidFill>
                <a:latin typeface="Times"/>
                <a:ea typeface="Times"/>
                <a:cs typeface="Times"/>
                <a:sym typeface="Times"/>
              </a:defRPr>
            </a:lvl5pPr>
            <a:lvl6pPr marL="2743200" marR="0" lvl="5" indent="-330200" algn="l" rtl="0">
              <a:spcBef>
                <a:spcPts val="320"/>
              </a:spcBef>
              <a:spcAft>
                <a:spcPts val="0"/>
              </a:spcAft>
              <a:buClr>
                <a:schemeClr val="dk1"/>
              </a:buClr>
              <a:buSzPts val="1600"/>
              <a:buFont typeface="Times"/>
              <a:buChar char="»"/>
              <a:defRPr sz="1600" b="0" i="0" u="none" strike="noStrike" cap="none">
                <a:solidFill>
                  <a:schemeClr val="dk1"/>
                </a:solidFill>
                <a:latin typeface="Times"/>
                <a:ea typeface="Times"/>
                <a:cs typeface="Times"/>
                <a:sym typeface="Times"/>
              </a:defRPr>
            </a:lvl6pPr>
            <a:lvl7pPr marL="3200400" marR="0" lvl="6" indent="-330200" algn="l" rtl="0">
              <a:spcBef>
                <a:spcPts val="320"/>
              </a:spcBef>
              <a:spcAft>
                <a:spcPts val="0"/>
              </a:spcAft>
              <a:buClr>
                <a:schemeClr val="dk1"/>
              </a:buClr>
              <a:buSzPts val="1600"/>
              <a:buFont typeface="Times"/>
              <a:buChar char="»"/>
              <a:defRPr sz="1600" b="0" i="0" u="none" strike="noStrike" cap="none">
                <a:solidFill>
                  <a:schemeClr val="dk1"/>
                </a:solidFill>
                <a:latin typeface="Times"/>
                <a:ea typeface="Times"/>
                <a:cs typeface="Times"/>
                <a:sym typeface="Times"/>
              </a:defRPr>
            </a:lvl7pPr>
            <a:lvl8pPr marL="3657600" marR="0" lvl="7" indent="-330200" algn="l" rtl="0">
              <a:spcBef>
                <a:spcPts val="320"/>
              </a:spcBef>
              <a:spcAft>
                <a:spcPts val="0"/>
              </a:spcAft>
              <a:buClr>
                <a:schemeClr val="dk1"/>
              </a:buClr>
              <a:buSzPts val="1600"/>
              <a:buFont typeface="Times"/>
              <a:buChar char="»"/>
              <a:defRPr sz="1600" b="0" i="0" u="none" strike="noStrike" cap="none">
                <a:solidFill>
                  <a:schemeClr val="dk1"/>
                </a:solidFill>
                <a:latin typeface="Times"/>
                <a:ea typeface="Times"/>
                <a:cs typeface="Times"/>
                <a:sym typeface="Times"/>
              </a:defRPr>
            </a:lvl8pPr>
            <a:lvl9pPr marL="4114800" marR="0" lvl="8" indent="-330200" algn="l" rtl="0">
              <a:spcBef>
                <a:spcPts val="320"/>
              </a:spcBef>
              <a:spcAft>
                <a:spcPts val="0"/>
              </a:spcAft>
              <a:buClr>
                <a:schemeClr val="dk1"/>
              </a:buClr>
              <a:buSzPts val="1600"/>
              <a:buFont typeface="Times"/>
              <a:buChar char="»"/>
              <a:defRPr sz="1600" b="0" i="0" u="none" strike="noStrike" cap="none">
                <a:solidFill>
                  <a:schemeClr val="dk1"/>
                </a:solidFill>
                <a:latin typeface="Times"/>
                <a:ea typeface="Times"/>
                <a:cs typeface="Times"/>
                <a:sym typeface="Times"/>
              </a:defRPr>
            </a:lvl9pPr>
          </a:lstStyle>
          <a:p>
            <a:endParaRPr/>
          </a:p>
        </p:txBody>
      </p:sp>
      <p:sp>
        <p:nvSpPr>
          <p:cNvPr id="198" name="Google Shape;198;p23"/>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Times"/>
              <a:buNone/>
              <a:defRPr sz="2400" b="1" i="0" u="none" strike="noStrike" cap="none">
                <a:solidFill>
                  <a:schemeClr val="dk1"/>
                </a:solidFill>
                <a:latin typeface="Times"/>
                <a:ea typeface="Times"/>
                <a:cs typeface="Times"/>
                <a:sym typeface="Times"/>
              </a:defRPr>
            </a:lvl1pPr>
            <a:lvl2pPr marL="914400" marR="0" lvl="1" indent="-228600" algn="l" rtl="0">
              <a:spcBef>
                <a:spcPts val="400"/>
              </a:spcBef>
              <a:spcAft>
                <a:spcPts val="0"/>
              </a:spcAft>
              <a:buClr>
                <a:schemeClr val="dk1"/>
              </a:buClr>
              <a:buSzPts val="2000"/>
              <a:buFont typeface="Times"/>
              <a:buNone/>
              <a:defRPr sz="2000" b="1"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Clr>
                <a:schemeClr val="dk1"/>
              </a:buClr>
              <a:buSzPts val="1800"/>
              <a:buFont typeface="Times"/>
              <a:buNone/>
              <a:defRPr sz="1800" b="1" i="0" u="none" strike="noStrike" cap="none">
                <a:solidFill>
                  <a:schemeClr val="dk1"/>
                </a:solidFill>
                <a:latin typeface="Times"/>
                <a:ea typeface="Times"/>
                <a:cs typeface="Times"/>
                <a:sym typeface="Times"/>
              </a:defRPr>
            </a:lvl3pPr>
            <a:lvl4pPr marL="1828800" marR="0" lvl="3" indent="-228600" algn="l" rtl="0">
              <a:spcBef>
                <a:spcPts val="320"/>
              </a:spcBef>
              <a:spcAft>
                <a:spcPts val="0"/>
              </a:spcAft>
              <a:buClr>
                <a:schemeClr val="dk1"/>
              </a:buClr>
              <a:buSzPts val="1600"/>
              <a:buFont typeface="Times"/>
              <a:buNone/>
              <a:defRPr sz="1600" b="1" i="0" u="none" strike="noStrike" cap="none">
                <a:solidFill>
                  <a:schemeClr val="dk1"/>
                </a:solidFill>
                <a:latin typeface="Times"/>
                <a:ea typeface="Times"/>
                <a:cs typeface="Times"/>
                <a:sym typeface="Times"/>
              </a:defRPr>
            </a:lvl4pPr>
            <a:lvl5pPr marL="2286000" marR="0" lvl="4" indent="-228600" algn="l" rtl="0">
              <a:spcBef>
                <a:spcPts val="320"/>
              </a:spcBef>
              <a:spcAft>
                <a:spcPts val="0"/>
              </a:spcAft>
              <a:buClr>
                <a:schemeClr val="dk1"/>
              </a:buClr>
              <a:buSzPts val="1600"/>
              <a:buFont typeface="Times"/>
              <a:buNone/>
              <a:defRPr sz="1600" b="1" i="0" u="none" strike="noStrike" cap="none">
                <a:solidFill>
                  <a:schemeClr val="dk1"/>
                </a:solidFill>
                <a:latin typeface="Times"/>
                <a:ea typeface="Times"/>
                <a:cs typeface="Times"/>
                <a:sym typeface="Times"/>
              </a:defRPr>
            </a:lvl5pPr>
            <a:lvl6pPr marL="2743200" marR="0" lvl="5" indent="-228600" algn="l" rtl="0">
              <a:spcBef>
                <a:spcPts val="320"/>
              </a:spcBef>
              <a:spcAft>
                <a:spcPts val="0"/>
              </a:spcAft>
              <a:buClr>
                <a:schemeClr val="dk1"/>
              </a:buClr>
              <a:buSzPts val="1600"/>
              <a:buFont typeface="Times"/>
              <a:buNone/>
              <a:defRPr sz="1600" b="1" i="0" u="none" strike="noStrike" cap="none">
                <a:solidFill>
                  <a:schemeClr val="dk1"/>
                </a:solidFill>
                <a:latin typeface="Times"/>
                <a:ea typeface="Times"/>
                <a:cs typeface="Times"/>
                <a:sym typeface="Times"/>
              </a:defRPr>
            </a:lvl6pPr>
            <a:lvl7pPr marL="3200400" marR="0" lvl="6" indent="-228600" algn="l" rtl="0">
              <a:spcBef>
                <a:spcPts val="320"/>
              </a:spcBef>
              <a:spcAft>
                <a:spcPts val="0"/>
              </a:spcAft>
              <a:buClr>
                <a:schemeClr val="dk1"/>
              </a:buClr>
              <a:buSzPts val="1600"/>
              <a:buFont typeface="Times"/>
              <a:buNone/>
              <a:defRPr sz="1600" b="1" i="0" u="none" strike="noStrike" cap="none">
                <a:solidFill>
                  <a:schemeClr val="dk1"/>
                </a:solidFill>
                <a:latin typeface="Times"/>
                <a:ea typeface="Times"/>
                <a:cs typeface="Times"/>
                <a:sym typeface="Times"/>
              </a:defRPr>
            </a:lvl7pPr>
            <a:lvl8pPr marL="3657600" marR="0" lvl="7" indent="-228600" algn="l" rtl="0">
              <a:spcBef>
                <a:spcPts val="320"/>
              </a:spcBef>
              <a:spcAft>
                <a:spcPts val="0"/>
              </a:spcAft>
              <a:buClr>
                <a:schemeClr val="dk1"/>
              </a:buClr>
              <a:buSzPts val="1600"/>
              <a:buFont typeface="Times"/>
              <a:buNone/>
              <a:defRPr sz="1600" b="1" i="0" u="none" strike="noStrike" cap="none">
                <a:solidFill>
                  <a:schemeClr val="dk1"/>
                </a:solidFill>
                <a:latin typeface="Times"/>
                <a:ea typeface="Times"/>
                <a:cs typeface="Times"/>
                <a:sym typeface="Times"/>
              </a:defRPr>
            </a:lvl8pPr>
            <a:lvl9pPr marL="4114800" marR="0" lvl="8" indent="-228600" algn="l" rtl="0">
              <a:spcBef>
                <a:spcPts val="320"/>
              </a:spcBef>
              <a:spcAft>
                <a:spcPts val="0"/>
              </a:spcAft>
              <a:buClr>
                <a:schemeClr val="dk1"/>
              </a:buClr>
              <a:buSzPts val="1600"/>
              <a:buFont typeface="Times"/>
              <a:buNone/>
              <a:defRPr sz="1600" b="1" i="0" u="none" strike="noStrike" cap="none">
                <a:solidFill>
                  <a:schemeClr val="dk1"/>
                </a:solidFill>
                <a:latin typeface="Times"/>
                <a:ea typeface="Times"/>
                <a:cs typeface="Times"/>
                <a:sym typeface="Times"/>
              </a:defRPr>
            </a:lvl9pPr>
          </a:lstStyle>
          <a:p>
            <a:endParaRPr/>
          </a:p>
        </p:txBody>
      </p:sp>
      <p:sp>
        <p:nvSpPr>
          <p:cNvPr id="199" name="Google Shape;199;p23"/>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1pPr>
            <a:lvl2pPr marL="914400" marR="0" lvl="1"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2pPr>
            <a:lvl3pPr marL="1371600" marR="0" lvl="2"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3pPr>
            <a:lvl4pPr marL="1828800" marR="0" lvl="3" indent="-330200" algn="l" rtl="0">
              <a:spcBef>
                <a:spcPts val="320"/>
              </a:spcBef>
              <a:spcAft>
                <a:spcPts val="0"/>
              </a:spcAft>
              <a:buClr>
                <a:schemeClr val="dk1"/>
              </a:buClr>
              <a:buSzPts val="1600"/>
              <a:buFont typeface="Times"/>
              <a:buChar char="–"/>
              <a:defRPr sz="1600" b="0" i="0" u="none" strike="noStrike" cap="none">
                <a:solidFill>
                  <a:schemeClr val="dk1"/>
                </a:solidFill>
                <a:latin typeface="Times"/>
                <a:ea typeface="Times"/>
                <a:cs typeface="Times"/>
                <a:sym typeface="Times"/>
              </a:defRPr>
            </a:lvl4pPr>
            <a:lvl5pPr marL="2286000" marR="0" lvl="4" indent="-330200" algn="l" rtl="0">
              <a:spcBef>
                <a:spcPts val="320"/>
              </a:spcBef>
              <a:spcAft>
                <a:spcPts val="0"/>
              </a:spcAft>
              <a:buClr>
                <a:schemeClr val="dk1"/>
              </a:buClr>
              <a:buSzPts val="1600"/>
              <a:buFont typeface="Times"/>
              <a:buChar char="»"/>
              <a:defRPr sz="1600" b="0" i="0" u="none" strike="noStrike" cap="none">
                <a:solidFill>
                  <a:schemeClr val="dk1"/>
                </a:solidFill>
                <a:latin typeface="Times"/>
                <a:ea typeface="Times"/>
                <a:cs typeface="Times"/>
                <a:sym typeface="Times"/>
              </a:defRPr>
            </a:lvl5pPr>
            <a:lvl6pPr marL="2743200" marR="0" lvl="5" indent="-330200" algn="l" rtl="0">
              <a:spcBef>
                <a:spcPts val="320"/>
              </a:spcBef>
              <a:spcAft>
                <a:spcPts val="0"/>
              </a:spcAft>
              <a:buClr>
                <a:schemeClr val="dk1"/>
              </a:buClr>
              <a:buSzPts val="1600"/>
              <a:buFont typeface="Times"/>
              <a:buChar char="»"/>
              <a:defRPr sz="1600" b="0" i="0" u="none" strike="noStrike" cap="none">
                <a:solidFill>
                  <a:schemeClr val="dk1"/>
                </a:solidFill>
                <a:latin typeface="Times"/>
                <a:ea typeface="Times"/>
                <a:cs typeface="Times"/>
                <a:sym typeface="Times"/>
              </a:defRPr>
            </a:lvl6pPr>
            <a:lvl7pPr marL="3200400" marR="0" lvl="6" indent="-330200" algn="l" rtl="0">
              <a:spcBef>
                <a:spcPts val="320"/>
              </a:spcBef>
              <a:spcAft>
                <a:spcPts val="0"/>
              </a:spcAft>
              <a:buClr>
                <a:schemeClr val="dk1"/>
              </a:buClr>
              <a:buSzPts val="1600"/>
              <a:buFont typeface="Times"/>
              <a:buChar char="»"/>
              <a:defRPr sz="1600" b="0" i="0" u="none" strike="noStrike" cap="none">
                <a:solidFill>
                  <a:schemeClr val="dk1"/>
                </a:solidFill>
                <a:latin typeface="Times"/>
                <a:ea typeface="Times"/>
                <a:cs typeface="Times"/>
                <a:sym typeface="Times"/>
              </a:defRPr>
            </a:lvl7pPr>
            <a:lvl8pPr marL="3657600" marR="0" lvl="7" indent="-330200" algn="l" rtl="0">
              <a:spcBef>
                <a:spcPts val="320"/>
              </a:spcBef>
              <a:spcAft>
                <a:spcPts val="0"/>
              </a:spcAft>
              <a:buClr>
                <a:schemeClr val="dk1"/>
              </a:buClr>
              <a:buSzPts val="1600"/>
              <a:buFont typeface="Times"/>
              <a:buChar char="»"/>
              <a:defRPr sz="1600" b="0" i="0" u="none" strike="noStrike" cap="none">
                <a:solidFill>
                  <a:schemeClr val="dk1"/>
                </a:solidFill>
                <a:latin typeface="Times"/>
                <a:ea typeface="Times"/>
                <a:cs typeface="Times"/>
                <a:sym typeface="Times"/>
              </a:defRPr>
            </a:lvl8pPr>
            <a:lvl9pPr marL="4114800" marR="0" lvl="8" indent="-330200" algn="l" rtl="0">
              <a:spcBef>
                <a:spcPts val="320"/>
              </a:spcBef>
              <a:spcAft>
                <a:spcPts val="0"/>
              </a:spcAft>
              <a:buClr>
                <a:schemeClr val="dk1"/>
              </a:buClr>
              <a:buSzPts val="1600"/>
              <a:buFont typeface="Times"/>
              <a:buChar char="»"/>
              <a:defRPr sz="1600" b="0" i="0" u="none" strike="noStrike" cap="none">
                <a:solidFill>
                  <a:schemeClr val="dk1"/>
                </a:solidFill>
                <a:latin typeface="Times"/>
                <a:ea typeface="Times"/>
                <a:cs typeface="Times"/>
                <a:sym typeface="Times"/>
              </a:defRPr>
            </a:lvl9pPr>
          </a:lstStyle>
          <a:p>
            <a:endParaRPr/>
          </a:p>
        </p:txBody>
      </p:sp>
      <p:sp>
        <p:nvSpPr>
          <p:cNvPr id="200" name="Google Shape;200;p2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201" name="Google Shape;201;p2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202" name="Google Shape;202;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205" name="Google Shape;205;p24"/>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1pPr>
            <a:lvl2pPr marL="914400" marR="0" lvl="1"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2pPr>
            <a:lvl3pPr marL="1371600" marR="0" lvl="2"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3pPr>
            <a:lvl4pPr marL="1828800" marR="0" lvl="3"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4pPr>
            <a:lvl5pPr marL="2286000" marR="0" lvl="4"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5pPr>
            <a:lvl6pPr marL="2743200" marR="0" lvl="5"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6pPr>
            <a:lvl7pPr marL="3200400" marR="0" lvl="6"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7pPr>
            <a:lvl8pPr marL="3657600" marR="0" lvl="7"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8pPr>
            <a:lvl9pPr marL="4114800" marR="0" lvl="8"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9pPr>
          </a:lstStyle>
          <a:p>
            <a:endParaRPr/>
          </a:p>
        </p:txBody>
      </p:sp>
      <p:sp>
        <p:nvSpPr>
          <p:cNvPr id="206" name="Google Shape;206;p24"/>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1pPr>
            <a:lvl2pPr marL="914400" marR="0" lvl="1"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2pPr>
            <a:lvl3pPr marL="1371600" marR="0" lvl="2"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3pPr>
            <a:lvl4pPr marL="1828800" marR="0" lvl="3"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4pPr>
            <a:lvl5pPr marL="2286000" marR="0" lvl="4"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5pPr>
            <a:lvl6pPr marL="2743200" marR="0" lvl="5"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6pPr>
            <a:lvl7pPr marL="3200400" marR="0" lvl="6"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7pPr>
            <a:lvl8pPr marL="3657600" marR="0" lvl="7"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8pPr>
            <a:lvl9pPr marL="4114800" marR="0" lvl="8" indent="-342900" algn="l" rtl="0">
              <a:spcBef>
                <a:spcPts val="360"/>
              </a:spcBef>
              <a:spcAft>
                <a:spcPts val="0"/>
              </a:spcAft>
              <a:buClr>
                <a:schemeClr val="dk1"/>
              </a:buClr>
              <a:buSzPts val="1800"/>
              <a:buFont typeface="Times"/>
              <a:buChar char="»"/>
              <a:defRPr sz="1800" b="0" i="0" u="none" strike="noStrike" cap="none">
                <a:solidFill>
                  <a:schemeClr val="dk1"/>
                </a:solidFill>
                <a:latin typeface="Times"/>
                <a:ea typeface="Times"/>
                <a:cs typeface="Times"/>
                <a:sym typeface="Times"/>
              </a:defRPr>
            </a:lvl9pPr>
          </a:lstStyle>
          <a:p>
            <a:endParaRPr/>
          </a:p>
        </p:txBody>
      </p:sp>
      <p:sp>
        <p:nvSpPr>
          <p:cNvPr id="207" name="Google Shape;207;p24"/>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208" name="Google Shape;208;p2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209" name="Google Shape;209;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212" name="Google Shape;212;p25"/>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2pPr>
            <a:lvl3pPr marL="1371600" marR="0" lvl="2" indent="-228600" algn="l" rtl="0">
              <a:spcBef>
                <a:spcPts val="320"/>
              </a:spcBef>
              <a:spcAft>
                <a:spcPts val="0"/>
              </a:spcAft>
              <a:buClr>
                <a:schemeClr val="dk1"/>
              </a:buClr>
              <a:buSzPts val="1600"/>
              <a:buFont typeface="Times"/>
              <a:buNone/>
              <a:defRPr sz="1600" b="0" i="0" u="none" strike="noStrike" cap="none">
                <a:solidFill>
                  <a:schemeClr val="dk1"/>
                </a:solidFill>
                <a:latin typeface="Times"/>
                <a:ea typeface="Times"/>
                <a:cs typeface="Times"/>
                <a:sym typeface="Times"/>
              </a:defRPr>
            </a:lvl3pPr>
            <a:lvl4pPr marL="1828800" marR="0" lvl="3" indent="-228600" algn="l" rtl="0">
              <a:spcBef>
                <a:spcPts val="28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2286000" marR="0" lvl="4" indent="-228600" algn="l" rtl="0">
              <a:spcBef>
                <a:spcPts val="28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2743200" marR="0" lvl="5" indent="-228600" algn="l" rtl="0">
              <a:spcBef>
                <a:spcPts val="28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3200400" marR="0" lvl="6" indent="-228600" algn="l" rtl="0">
              <a:spcBef>
                <a:spcPts val="28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3657600" marR="0" lvl="7" indent="-228600" algn="l" rtl="0">
              <a:spcBef>
                <a:spcPts val="28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4114800" marR="0" lvl="8" indent="-228600" algn="l" rtl="0">
              <a:spcBef>
                <a:spcPts val="28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endParaRPr/>
          </a:p>
        </p:txBody>
      </p:sp>
      <p:sp>
        <p:nvSpPr>
          <p:cNvPr id="213" name="Google Shape;213;p2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214" name="Google Shape;214;p2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215" name="Google Shape;215;p2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218" name="Google Shape;218;p26"/>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914400" marR="0" lvl="1"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371600" marR="0" lvl="2"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828800" marR="0" lvl="3"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286000" marR="0" lvl="4"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743200" marR="0" lvl="5"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219" name="Google Shape;219;p26"/>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220" name="Google Shape;220;p2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221" name="Google Shape;221;p2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8"/>
        <p:cNvGrpSpPr/>
        <p:nvPr/>
      </p:nvGrpSpPr>
      <p:grpSpPr>
        <a:xfrm>
          <a:off x="0" y="0"/>
          <a:ext cx="0" cy="0"/>
          <a:chOff x="0" y="0"/>
          <a:chExt cx="0" cy="0"/>
        </a:xfrm>
      </p:grpSpPr>
      <p:sp>
        <p:nvSpPr>
          <p:cNvPr id="229" name="Google Shape;229;p28"/>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230" name="Google Shape;230;p28"/>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231" name="Google Shape;231;p2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232" name="Google Shape;232;p2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9"/>
        <p:cNvGrpSpPr/>
        <p:nvPr/>
      </p:nvGrpSpPr>
      <p:grpSpPr>
        <a:xfrm>
          <a:off x="0" y="0"/>
          <a:ext cx="0" cy="0"/>
          <a:chOff x="0" y="0"/>
          <a:chExt cx="0" cy="0"/>
        </a:xfrm>
      </p:grpSpPr>
      <p:sp>
        <p:nvSpPr>
          <p:cNvPr id="240" name="Google Shape;240;p30"/>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41" name="Google Shape;241;p30"/>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42" name="Google Shape;242;p3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3" name="Google Shape;243;p3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4" name="Google Shape;244;p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47" name="Google Shape;247;p3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8" name="Google Shape;248;p3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9" name="Google Shape;249;p3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0" name="Google Shape;250;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3" name="Google Shape;253;p32"/>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Google Shape;254;p32"/>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55" name="Google Shape;255;p3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6" name="Google Shape;256;p3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7" name="Google Shape;257;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60" name="Google Shape;260;p3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Google Shape;261;p3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2" name="Google Shape;262;p3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3" name="Google Shape;263;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grpSp>
        <p:nvGrpSpPr>
          <p:cNvPr id="46" name="Google Shape;46;p4"/>
          <p:cNvGrpSpPr/>
          <p:nvPr/>
        </p:nvGrpSpPr>
        <p:grpSpPr>
          <a:xfrm>
            <a:off x="0" y="507989"/>
            <a:ext cx="1037850" cy="1355016"/>
            <a:chOff x="0" y="381001"/>
            <a:chExt cx="1037850" cy="1016287"/>
          </a:xfrm>
        </p:grpSpPr>
        <p:sp>
          <p:nvSpPr>
            <p:cNvPr id="47" name="Google Shape;47;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4"/>
          <p:cNvSpPr txBox="1">
            <a:spLocks noGrp="1"/>
          </p:cNvSpPr>
          <p:nvPr>
            <p:ph type="title"/>
          </p:nvPr>
        </p:nvSpPr>
        <p:spPr>
          <a:xfrm>
            <a:off x="1297500" y="525000"/>
            <a:ext cx="7038900" cy="1218900"/>
          </a:xfrm>
          <a:prstGeom prst="rect">
            <a:avLst/>
          </a:prstGeom>
        </p:spPr>
        <p:txBody>
          <a:bodyPr spcFirstLastPara="1" wrap="square" lIns="91425" tIns="91425" rIns="91425" bIns="91425" anchor="t"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0" name="Google Shape;50;p4"/>
          <p:cNvSpPr txBox="1">
            <a:spLocks noGrp="1"/>
          </p:cNvSpPr>
          <p:nvPr>
            <p:ph type="body" idx="1"/>
          </p:nvPr>
        </p:nvSpPr>
        <p:spPr>
          <a:xfrm>
            <a:off x="1297500" y="2090067"/>
            <a:ext cx="7038900" cy="38817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1" name="Google Shape;51;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4"/>
        <p:cNvGrpSpPr/>
        <p:nvPr/>
      </p:nvGrpSpPr>
      <p:grpSpPr>
        <a:xfrm>
          <a:off x="0" y="0"/>
          <a:ext cx="0" cy="0"/>
          <a:chOff x="0" y="0"/>
          <a:chExt cx="0" cy="0"/>
        </a:xfrm>
      </p:grpSpPr>
      <p:sp>
        <p:nvSpPr>
          <p:cNvPr id="265" name="Google Shape;265;p3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66" name="Google Shape;266;p34"/>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7" name="Google Shape;267;p3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8" name="Google Shape;268;p3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9" name="Google Shape;269;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2" name="Google Shape;272;p35"/>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73" name="Google Shape;273;p35"/>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74" name="Google Shape;274;p3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5" name="Google Shape;275;p3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6" name="Google Shape;276;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7"/>
        <p:cNvGrpSpPr/>
        <p:nvPr/>
      </p:nvGrpSpPr>
      <p:grpSpPr>
        <a:xfrm>
          <a:off x="0" y="0"/>
          <a:ext cx="0" cy="0"/>
          <a:chOff x="0" y="0"/>
          <a:chExt cx="0" cy="0"/>
        </a:xfrm>
      </p:grpSpPr>
      <p:sp>
        <p:nvSpPr>
          <p:cNvPr id="278" name="Google Shape;278;p3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9" name="Google Shape;279;p3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0" name="Google Shape;280;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1"/>
        <p:cNvGrpSpPr/>
        <p:nvPr/>
      </p:nvGrpSpPr>
      <p:grpSpPr>
        <a:xfrm>
          <a:off x="0" y="0"/>
          <a:ext cx="0" cy="0"/>
          <a:chOff x="0" y="0"/>
          <a:chExt cx="0" cy="0"/>
        </a:xfrm>
      </p:grpSpPr>
      <p:sp>
        <p:nvSpPr>
          <p:cNvPr id="282" name="Google Shape;282;p3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83" name="Google Shape;283;p3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4" name="Google Shape;284;p3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5" name="Google Shape;285;p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88" name="Google Shape;288;p38"/>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9" name="Google Shape;289;p38"/>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90" name="Google Shape;290;p38"/>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1" name="Google Shape;291;p38"/>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92" name="Google Shape;292;p3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3" name="Google Shape;293;p3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4" name="Google Shape;294;p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5"/>
        <p:cNvGrpSpPr/>
        <p:nvPr/>
      </p:nvGrpSpPr>
      <p:grpSpPr>
        <a:xfrm>
          <a:off x="0" y="0"/>
          <a:ext cx="0" cy="0"/>
          <a:chOff x="0" y="0"/>
          <a:chExt cx="0" cy="0"/>
        </a:xfrm>
      </p:grpSpPr>
      <p:sp>
        <p:nvSpPr>
          <p:cNvPr id="296" name="Google Shape;296;p3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7" name="Google Shape;297;p39"/>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39"/>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3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0" name="Google Shape;300;p3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1" name="Google Shape;301;p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2"/>
        <p:cNvGrpSpPr/>
        <p:nvPr/>
      </p:nvGrpSpPr>
      <p:grpSpPr>
        <a:xfrm>
          <a:off x="0" y="0"/>
          <a:ext cx="0" cy="0"/>
          <a:chOff x="0" y="0"/>
          <a:chExt cx="0" cy="0"/>
        </a:xfrm>
      </p:grpSpPr>
      <p:sp>
        <p:nvSpPr>
          <p:cNvPr id="303" name="Google Shape;303;p40"/>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04" name="Google Shape;304;p40"/>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5" name="Google Shape;305;p4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0" y="507989"/>
            <a:ext cx="1037850" cy="1355016"/>
            <a:chOff x="0" y="381001"/>
            <a:chExt cx="1037850" cy="1016287"/>
          </a:xfrm>
        </p:grpSpPr>
        <p:sp>
          <p:nvSpPr>
            <p:cNvPr id="54" name="Google Shape;54;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5"/>
          <p:cNvSpPr txBox="1">
            <a:spLocks noGrp="1"/>
          </p:cNvSpPr>
          <p:nvPr>
            <p:ph type="title"/>
          </p:nvPr>
        </p:nvSpPr>
        <p:spPr>
          <a:xfrm>
            <a:off x="1297500" y="525000"/>
            <a:ext cx="7038900" cy="1218900"/>
          </a:xfrm>
          <a:prstGeom prst="rect">
            <a:avLst/>
          </a:prstGeom>
        </p:spPr>
        <p:txBody>
          <a:bodyPr spcFirstLastPara="1" wrap="square" lIns="91425" tIns="91425" rIns="91425" bIns="91425" anchor="t"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5"/>
          <p:cNvSpPr txBox="1">
            <a:spLocks noGrp="1"/>
          </p:cNvSpPr>
          <p:nvPr>
            <p:ph type="body" idx="1"/>
          </p:nvPr>
        </p:nvSpPr>
        <p:spPr>
          <a:xfrm>
            <a:off x="1297500" y="2090067"/>
            <a:ext cx="3403200" cy="38817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8" name="Google Shape;58;p5"/>
          <p:cNvSpPr txBox="1">
            <a:spLocks noGrp="1"/>
          </p:cNvSpPr>
          <p:nvPr>
            <p:ph type="body" idx="2"/>
          </p:nvPr>
        </p:nvSpPr>
        <p:spPr>
          <a:xfrm>
            <a:off x="4933221" y="2090067"/>
            <a:ext cx="3403200" cy="38817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9" name="Google Shape;59;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grpSp>
        <p:nvGrpSpPr>
          <p:cNvPr id="61" name="Google Shape;61;p6"/>
          <p:cNvGrpSpPr/>
          <p:nvPr/>
        </p:nvGrpSpPr>
        <p:grpSpPr>
          <a:xfrm>
            <a:off x="0" y="507989"/>
            <a:ext cx="1037850" cy="1355016"/>
            <a:chOff x="0" y="381001"/>
            <a:chExt cx="1037850" cy="1016287"/>
          </a:xfrm>
        </p:grpSpPr>
        <p:sp>
          <p:nvSpPr>
            <p:cNvPr id="62" name="Google Shape;62;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6"/>
          <p:cNvSpPr txBox="1">
            <a:spLocks noGrp="1"/>
          </p:cNvSpPr>
          <p:nvPr>
            <p:ph type="title"/>
          </p:nvPr>
        </p:nvSpPr>
        <p:spPr>
          <a:xfrm>
            <a:off x="1297500" y="525000"/>
            <a:ext cx="7038900" cy="1218900"/>
          </a:xfrm>
          <a:prstGeom prst="rect">
            <a:avLst/>
          </a:prstGeom>
        </p:spPr>
        <p:txBody>
          <a:bodyPr spcFirstLastPara="1" wrap="square" lIns="91425" tIns="91425" rIns="91425" bIns="91425" anchor="t"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 name="Google Shape;65;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
        <p:cNvGrpSpPr/>
        <p:nvPr/>
      </p:nvGrpSpPr>
      <p:grpSpPr>
        <a:xfrm>
          <a:off x="0" y="0"/>
          <a:ext cx="0" cy="0"/>
          <a:chOff x="0" y="0"/>
          <a:chExt cx="0" cy="0"/>
        </a:xfrm>
      </p:grpSpPr>
      <p:grpSp>
        <p:nvGrpSpPr>
          <p:cNvPr id="67" name="Google Shape;67;p7"/>
          <p:cNvGrpSpPr/>
          <p:nvPr/>
        </p:nvGrpSpPr>
        <p:grpSpPr>
          <a:xfrm>
            <a:off x="0" y="507989"/>
            <a:ext cx="1037850" cy="1355016"/>
            <a:chOff x="0" y="381001"/>
            <a:chExt cx="1037850" cy="1016287"/>
          </a:xfrm>
        </p:grpSpPr>
        <p:sp>
          <p:nvSpPr>
            <p:cNvPr id="68" name="Google Shape;68;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7"/>
          <p:cNvSpPr txBox="1">
            <a:spLocks noGrp="1"/>
          </p:cNvSpPr>
          <p:nvPr>
            <p:ph type="title"/>
          </p:nvPr>
        </p:nvSpPr>
        <p:spPr>
          <a:xfrm>
            <a:off x="1297500" y="525000"/>
            <a:ext cx="3798900" cy="1990800"/>
          </a:xfrm>
          <a:prstGeom prst="rect">
            <a:avLst/>
          </a:prstGeom>
        </p:spPr>
        <p:txBody>
          <a:bodyPr spcFirstLastPara="1" wrap="square" lIns="91425" tIns="91425" rIns="91425" bIns="91425" anchor="t"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 name="Google Shape;71;p7"/>
          <p:cNvSpPr txBox="1">
            <a:spLocks noGrp="1"/>
          </p:cNvSpPr>
          <p:nvPr>
            <p:ph type="body" idx="1"/>
          </p:nvPr>
        </p:nvSpPr>
        <p:spPr>
          <a:xfrm>
            <a:off x="1297500" y="2630067"/>
            <a:ext cx="3798900" cy="322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2" name="Google Shape;7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
        <p:cNvGrpSpPr/>
        <p:nvPr/>
      </p:nvGrpSpPr>
      <p:grpSpPr>
        <a:xfrm>
          <a:off x="0" y="0"/>
          <a:ext cx="0" cy="0"/>
          <a:chOff x="0" y="0"/>
          <a:chExt cx="0" cy="0"/>
        </a:xfrm>
      </p:grpSpPr>
      <p:grpSp>
        <p:nvGrpSpPr>
          <p:cNvPr id="74" name="Google Shape;74;p8"/>
          <p:cNvGrpSpPr/>
          <p:nvPr/>
        </p:nvGrpSpPr>
        <p:grpSpPr>
          <a:xfrm>
            <a:off x="4406400" y="0"/>
            <a:ext cx="4737600" cy="6857829"/>
            <a:chOff x="4406400" y="0"/>
            <a:chExt cx="4737600" cy="5143500"/>
          </a:xfrm>
        </p:grpSpPr>
        <p:sp>
          <p:nvSpPr>
            <p:cNvPr id="75" name="Google Shape;75;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823850" y="1155700"/>
            <a:ext cx="4587000" cy="4694700"/>
          </a:xfrm>
          <a:prstGeom prst="rect">
            <a:avLst/>
          </a:prstGeom>
        </p:spPr>
        <p:txBody>
          <a:bodyPr spcFirstLastPara="1" wrap="square" lIns="91425" tIns="91425" rIns="91425" bIns="91425" anchor="ctr"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 name="Google Shape;9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grpSp>
        <p:nvGrpSpPr>
          <p:cNvPr id="96" name="Google Shape;96;p9"/>
          <p:cNvGrpSpPr/>
          <p:nvPr/>
        </p:nvGrpSpPr>
        <p:grpSpPr>
          <a:xfrm>
            <a:off x="0" y="507989"/>
            <a:ext cx="1037850" cy="1355016"/>
            <a:chOff x="0" y="381001"/>
            <a:chExt cx="1037850" cy="1016287"/>
          </a:xfrm>
        </p:grpSpPr>
        <p:sp>
          <p:nvSpPr>
            <p:cNvPr id="97" name="Google Shape;97;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9"/>
          <p:cNvSpPr txBox="1">
            <a:spLocks noGrp="1"/>
          </p:cNvSpPr>
          <p:nvPr>
            <p:ph type="title"/>
          </p:nvPr>
        </p:nvSpPr>
        <p:spPr>
          <a:xfrm>
            <a:off x="1297500" y="2211100"/>
            <a:ext cx="3036300" cy="2335500"/>
          </a:xfrm>
          <a:prstGeom prst="rect">
            <a:avLst/>
          </a:prstGeom>
        </p:spPr>
        <p:txBody>
          <a:bodyPr spcFirstLastPara="1" wrap="square" lIns="91425" tIns="91425" rIns="91425" bIns="91425" anchor="t"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9"/>
          <p:cNvSpPr txBox="1">
            <a:spLocks noGrp="1"/>
          </p:cNvSpPr>
          <p:nvPr>
            <p:ph type="subTitle" idx="1"/>
          </p:nvPr>
        </p:nvSpPr>
        <p:spPr>
          <a:xfrm>
            <a:off x="1297500" y="4717333"/>
            <a:ext cx="3036300" cy="6747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1" name="Google Shape;101;p9"/>
          <p:cNvSpPr txBox="1">
            <a:spLocks noGrp="1"/>
          </p:cNvSpPr>
          <p:nvPr>
            <p:ph type="body" idx="2"/>
          </p:nvPr>
        </p:nvSpPr>
        <p:spPr>
          <a:xfrm>
            <a:off x="4648200" y="2262133"/>
            <a:ext cx="3676800" cy="31299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grpSp>
        <p:nvGrpSpPr>
          <p:cNvPr id="104" name="Google Shape;104;p10"/>
          <p:cNvGrpSpPr/>
          <p:nvPr/>
        </p:nvGrpSpPr>
        <p:grpSpPr>
          <a:xfrm>
            <a:off x="0" y="5504636"/>
            <a:ext cx="698925" cy="912853"/>
            <a:chOff x="0" y="3785672"/>
            <a:chExt cx="698925" cy="684657"/>
          </a:xfrm>
        </p:grpSpPr>
        <p:sp>
          <p:nvSpPr>
            <p:cNvPr id="105" name="Google Shape;105;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0"/>
          <p:cNvSpPr txBox="1">
            <a:spLocks noGrp="1"/>
          </p:cNvSpPr>
          <p:nvPr>
            <p:ph type="body" idx="1"/>
          </p:nvPr>
        </p:nvSpPr>
        <p:spPr>
          <a:xfrm>
            <a:off x="812725" y="5740500"/>
            <a:ext cx="6936000" cy="6984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rgbClr val="FFEA73"/>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latin typeface="Lato"/>
                <a:ea typeface="Lato"/>
                <a:cs typeface="Lato"/>
                <a:sym typeface="Lato"/>
              </a:defRPr>
            </a:lvl1pPr>
            <a:lvl2pPr lvl="1" algn="r" rtl="0">
              <a:buNone/>
              <a:defRPr sz="1000">
                <a:solidFill>
                  <a:schemeClr val="lt1"/>
                </a:solidFill>
                <a:latin typeface="Lato"/>
                <a:ea typeface="Lato"/>
                <a:cs typeface="Lato"/>
                <a:sym typeface="Lato"/>
              </a:defRPr>
            </a:lvl2pPr>
            <a:lvl3pPr lvl="2" algn="r" rtl="0">
              <a:buNone/>
              <a:defRPr sz="1000">
                <a:solidFill>
                  <a:schemeClr val="lt1"/>
                </a:solidFill>
                <a:latin typeface="Lato"/>
                <a:ea typeface="Lato"/>
                <a:cs typeface="Lato"/>
                <a:sym typeface="Lato"/>
              </a:defRPr>
            </a:lvl3pPr>
            <a:lvl4pPr lvl="3" algn="r" rtl="0">
              <a:buNone/>
              <a:defRPr sz="1000">
                <a:solidFill>
                  <a:schemeClr val="lt1"/>
                </a:solidFill>
                <a:latin typeface="Lato"/>
                <a:ea typeface="Lato"/>
                <a:cs typeface="Lato"/>
                <a:sym typeface="Lato"/>
              </a:defRPr>
            </a:lvl4pPr>
            <a:lvl5pPr lvl="4" algn="r" rtl="0">
              <a:buNone/>
              <a:defRPr sz="1000">
                <a:solidFill>
                  <a:schemeClr val="lt1"/>
                </a:solidFill>
                <a:latin typeface="Lato"/>
                <a:ea typeface="Lato"/>
                <a:cs typeface="Lato"/>
                <a:sym typeface="Lato"/>
              </a:defRPr>
            </a:lvl5pPr>
            <a:lvl6pPr lvl="5" algn="r" rtl="0">
              <a:buNone/>
              <a:defRPr sz="1000">
                <a:solidFill>
                  <a:schemeClr val="lt1"/>
                </a:solidFill>
                <a:latin typeface="Lato"/>
                <a:ea typeface="Lato"/>
                <a:cs typeface="Lato"/>
                <a:sym typeface="Lato"/>
              </a:defRPr>
            </a:lvl6pPr>
            <a:lvl7pPr lvl="6" algn="r" rtl="0">
              <a:buNone/>
              <a:defRPr sz="1000">
                <a:solidFill>
                  <a:schemeClr val="lt1"/>
                </a:solidFill>
                <a:latin typeface="Lato"/>
                <a:ea typeface="Lato"/>
                <a:cs typeface="Lato"/>
                <a:sym typeface="Lato"/>
              </a:defRPr>
            </a:lvl7pPr>
            <a:lvl8pPr lvl="7" algn="r" rtl="0">
              <a:buNone/>
              <a:defRPr sz="1000">
                <a:solidFill>
                  <a:schemeClr val="lt1"/>
                </a:solidFill>
                <a:latin typeface="Lato"/>
                <a:ea typeface="Lato"/>
                <a:cs typeface="Lato"/>
                <a:sym typeface="Lato"/>
              </a:defRPr>
            </a:lvl8pPr>
            <a:lvl9pPr lvl="8" algn="r" rtl="0">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A73"/>
        </a:solidFill>
        <a:effectLst/>
      </p:bgPr>
    </p:bg>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42" name="Google Shape;142;p14"/>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914400" marR="0" lvl="1"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371600" marR="0" lvl="2"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828800" marR="0" lvl="3"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286000" marR="0" lvl="4"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743200" marR="0" lvl="5"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143" name="Google Shape;143;p14"/>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44" name="Google Shape;144;p1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45" name="Google Shape;145;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EA73"/>
        </a:solidFill>
        <a:effectLst/>
      </p:bgPr>
    </p:bg>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224" name="Google Shape;224;p27"/>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914400" marR="0" lvl="1"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371600" marR="0" lvl="2"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828800" marR="0" lvl="3"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286000" marR="0" lvl="4"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743200" marR="0" lvl="5"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225" name="Google Shape;225;p2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226" name="Google Shape;226;p2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4000" b="1" i="0" u="none">
                <a:solidFill>
                  <a:schemeClr val="dk1"/>
                </a:solidFill>
                <a:latin typeface="Arial"/>
                <a:ea typeface="Arial"/>
                <a:cs typeface="Arial"/>
                <a:sym typeface="Arial"/>
              </a:defRPr>
            </a:lvl1pPr>
            <a:lvl2pPr marL="457200" marR="0" lvl="1"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L="914400" marR="0" lvl="2"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L="1371600" marR="0" lvl="3"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L="1828800" marR="0" lvl="4"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L="2286000" marR="0" lvl="5"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L="3200400" marR="0" lvl="6"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L="4572000" marR="0" lvl="7"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L="6400800" marR="0" lvl="8" indent="0" algn="r"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227" name="Google Shape;227;p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5" name="Google Shape;235;p2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Google Shape;236;p2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7" name="Google Shape;237;p2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8" name="Google Shape;238;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4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1"/>
          <p:cNvSpPr txBox="1">
            <a:spLocks noGrp="1"/>
          </p:cNvSpPr>
          <p:nvPr>
            <p:ph type="ctrTitle"/>
          </p:nvPr>
        </p:nvSpPr>
        <p:spPr>
          <a:xfrm>
            <a:off x="377400" y="3663225"/>
            <a:ext cx="8389200" cy="310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C000"/>
              </a:buClr>
              <a:buSzPts val="9600"/>
              <a:buFont typeface="Calibri"/>
              <a:buNone/>
            </a:pPr>
            <a:r>
              <a:rPr lang="en" sz="9600" b="0" i="0" u="none" strike="noStrike" cap="none">
                <a:solidFill>
                  <a:srgbClr val="000000"/>
                </a:solidFill>
                <a:latin typeface="Calibri"/>
                <a:ea typeface="Calibri"/>
                <a:cs typeface="Calibri"/>
                <a:sym typeface="Calibri"/>
              </a:rPr>
              <a:t>BIOMOLECULES</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0"/>
          <p:cNvSpPr txBox="1">
            <a:spLocks noGrp="1"/>
          </p:cNvSpPr>
          <p:nvPr>
            <p:ph type="title"/>
          </p:nvPr>
        </p:nvSpPr>
        <p:spPr>
          <a:xfrm>
            <a:off x="457200" y="274637"/>
            <a:ext cx="8229600" cy="8683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C000"/>
              </a:buClr>
              <a:buSzPts val="4400"/>
              <a:buFont typeface="Calibri"/>
              <a:buNone/>
            </a:pPr>
            <a:r>
              <a:rPr lang="en" sz="4400" b="0" i="0" u="none" strike="noStrike" cap="none">
                <a:solidFill>
                  <a:srgbClr val="434343"/>
                </a:solidFill>
                <a:latin typeface="Calibri"/>
                <a:ea typeface="Calibri"/>
                <a:cs typeface="Calibri"/>
                <a:sym typeface="Calibri"/>
              </a:rPr>
              <a:t>Hydrolysis</a:t>
            </a:r>
            <a:endParaRPr>
              <a:solidFill>
                <a:srgbClr val="434343"/>
              </a:solidFill>
            </a:endParaRPr>
          </a:p>
        </p:txBody>
      </p:sp>
      <p:sp>
        <p:nvSpPr>
          <p:cNvPr id="381" name="Google Shape;381;p50"/>
          <p:cNvSpPr txBox="1">
            <a:spLocks noGrp="1"/>
          </p:cNvSpPr>
          <p:nvPr>
            <p:ph type="body" idx="1"/>
          </p:nvPr>
        </p:nvSpPr>
        <p:spPr>
          <a:xfrm>
            <a:off x="457200" y="1371600"/>
            <a:ext cx="8229600" cy="144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00"/>
              </a:buClr>
              <a:buSzPts val="3200"/>
              <a:buFont typeface="Arial"/>
              <a:buNone/>
            </a:pPr>
            <a:r>
              <a:rPr lang="en" sz="3200" b="1" i="0" u="none" strike="noStrike" cap="none">
                <a:solidFill>
                  <a:srgbClr val="434343"/>
                </a:solidFill>
                <a:latin typeface="Calibri"/>
                <a:ea typeface="Calibri"/>
                <a:cs typeface="Calibri"/>
                <a:sym typeface="Calibri"/>
              </a:rPr>
              <a:t>POLYMERS</a:t>
            </a:r>
            <a:r>
              <a:rPr lang="en" sz="3200" b="0" i="0" u="none" strike="noStrike" cap="none">
                <a:solidFill>
                  <a:srgbClr val="434343"/>
                </a:solidFill>
                <a:latin typeface="Calibri"/>
                <a:ea typeface="Calibri"/>
                <a:cs typeface="Calibri"/>
                <a:sym typeface="Calibri"/>
              </a:rPr>
              <a:t> are </a:t>
            </a:r>
            <a:r>
              <a:rPr lang="en" sz="3200" b="1" i="0" u="none" strike="noStrike" cap="none">
                <a:solidFill>
                  <a:srgbClr val="434343"/>
                </a:solidFill>
                <a:latin typeface="Calibri"/>
                <a:ea typeface="Calibri"/>
                <a:cs typeface="Calibri"/>
                <a:sym typeface="Calibri"/>
              </a:rPr>
              <a:t>BROKEN</a:t>
            </a:r>
            <a:r>
              <a:rPr lang="en" sz="3200" b="0" i="0" u="none" strike="noStrike" cap="none">
                <a:solidFill>
                  <a:srgbClr val="434343"/>
                </a:solidFill>
                <a:latin typeface="Calibri"/>
                <a:ea typeface="Calibri"/>
                <a:cs typeface="Calibri"/>
                <a:sym typeface="Calibri"/>
              </a:rPr>
              <a:t> apart by </a:t>
            </a:r>
            <a:r>
              <a:rPr lang="en" sz="3200" b="1" i="0" u="none" strike="noStrike" cap="none">
                <a:solidFill>
                  <a:srgbClr val="434343"/>
                </a:solidFill>
                <a:latin typeface="Calibri"/>
                <a:ea typeface="Calibri"/>
                <a:cs typeface="Calibri"/>
                <a:sym typeface="Calibri"/>
              </a:rPr>
              <a:t>HYDROLYSIS</a:t>
            </a:r>
            <a:r>
              <a:rPr lang="en" sz="3200" b="0" i="0" u="none" strike="noStrike" cap="none">
                <a:solidFill>
                  <a:srgbClr val="434343"/>
                </a:solidFill>
                <a:latin typeface="Calibri"/>
                <a:ea typeface="Calibri"/>
                <a:cs typeface="Calibri"/>
                <a:sym typeface="Calibri"/>
              </a:rPr>
              <a:t>, by </a:t>
            </a:r>
            <a:r>
              <a:rPr lang="en" sz="3200" b="1" i="0" u="none" strike="noStrike" cap="none">
                <a:solidFill>
                  <a:srgbClr val="434343"/>
                </a:solidFill>
                <a:latin typeface="Calibri"/>
                <a:ea typeface="Calibri"/>
                <a:cs typeface="Calibri"/>
                <a:sym typeface="Calibri"/>
              </a:rPr>
              <a:t>ADDING WATER </a:t>
            </a:r>
            <a:endParaRPr sz="3200" b="1" i="0" u="none" strike="noStrike" cap="none">
              <a:solidFill>
                <a:srgbClr val="434343"/>
              </a:solidFill>
              <a:latin typeface="Calibri"/>
              <a:ea typeface="Calibri"/>
              <a:cs typeface="Calibri"/>
              <a:sym typeface="Calibri"/>
            </a:endParaRPr>
          </a:p>
          <a:p>
            <a:pPr marL="3543300" marR="0" lvl="0" indent="-342900" algn="l" rtl="0">
              <a:lnSpc>
                <a:spcPct val="100000"/>
              </a:lnSpc>
              <a:spcBef>
                <a:spcPts val="0"/>
              </a:spcBef>
              <a:spcAft>
                <a:spcPts val="0"/>
              </a:spcAft>
              <a:buClr>
                <a:srgbClr val="FFFF00"/>
              </a:buClr>
              <a:buSzPts val="3200"/>
              <a:buFont typeface="Arial"/>
              <a:buNone/>
            </a:pPr>
            <a:r>
              <a:rPr lang="en" sz="3200" i="0" u="none" strike="noStrike" cap="none">
                <a:solidFill>
                  <a:srgbClr val="434343"/>
                </a:solidFill>
              </a:rPr>
              <a:t>(</a:t>
            </a:r>
            <a:r>
              <a:rPr lang="en">
                <a:solidFill>
                  <a:srgbClr val="434343"/>
                </a:solidFill>
              </a:rPr>
              <a:t>hydration)</a:t>
            </a:r>
            <a:endParaRPr>
              <a:solidFill>
                <a:srgbClr val="434343"/>
              </a:solidFill>
            </a:endParaRPr>
          </a:p>
        </p:txBody>
      </p:sp>
      <p:pic>
        <p:nvPicPr>
          <p:cNvPr id="382" name="Google Shape;382;p50"/>
          <p:cNvPicPr preferRelativeResize="0"/>
          <p:nvPr/>
        </p:nvPicPr>
        <p:blipFill rotWithShape="1">
          <a:blip r:embed="rId3">
            <a:alphaModFix/>
          </a:blip>
          <a:srcRect/>
          <a:stretch/>
        </p:blipFill>
        <p:spPr>
          <a:xfrm>
            <a:off x="381000" y="3276600"/>
            <a:ext cx="8118475" cy="29924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1"/>
          <p:cNvSpPr txBox="1">
            <a:spLocks noGrp="1"/>
          </p:cNvSpPr>
          <p:nvPr>
            <p:ph type="title"/>
          </p:nvPr>
        </p:nvSpPr>
        <p:spPr>
          <a:xfrm>
            <a:off x="303125" y="609600"/>
            <a:ext cx="8155200" cy="1219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400"/>
              <a:buFont typeface="Times"/>
              <a:buNone/>
            </a:pPr>
            <a:r>
              <a:rPr lang="en" sz="4000" i="0" u="none" strike="noStrike" cap="none">
                <a:solidFill>
                  <a:schemeClr val="dk2"/>
                </a:solidFill>
                <a:latin typeface="Calibri"/>
                <a:ea typeface="Calibri"/>
                <a:cs typeface="Calibri"/>
                <a:sym typeface="Calibri"/>
              </a:rPr>
              <a:t/>
            </a:r>
            <a:br>
              <a:rPr lang="en" sz="4000" i="0" u="none" strike="noStrike" cap="none">
                <a:solidFill>
                  <a:schemeClr val="dk2"/>
                </a:solidFill>
                <a:latin typeface="Calibri"/>
                <a:ea typeface="Calibri"/>
                <a:cs typeface="Calibri"/>
                <a:sym typeface="Calibri"/>
              </a:rPr>
            </a:br>
            <a:r>
              <a:rPr lang="en" sz="4000" i="0" u="none" strike="noStrike" cap="none">
                <a:solidFill>
                  <a:schemeClr val="dk2"/>
                </a:solidFill>
                <a:latin typeface="Calibri"/>
                <a:ea typeface="Calibri"/>
                <a:cs typeface="Calibri"/>
                <a:sym typeface="Calibri"/>
              </a:rPr>
              <a:t>When studying these biomolecules, we are interested in finding out…..</a:t>
            </a:r>
            <a:br>
              <a:rPr lang="en" sz="4000" i="0" u="none" strike="noStrike" cap="none">
                <a:solidFill>
                  <a:schemeClr val="dk2"/>
                </a:solidFill>
                <a:latin typeface="Calibri"/>
                <a:ea typeface="Calibri"/>
                <a:cs typeface="Calibri"/>
                <a:sym typeface="Calibri"/>
              </a:rPr>
            </a:br>
            <a:endParaRPr sz="4000">
              <a:latin typeface="Calibri"/>
              <a:ea typeface="Calibri"/>
              <a:cs typeface="Calibri"/>
              <a:sym typeface="Calibri"/>
            </a:endParaRPr>
          </a:p>
        </p:txBody>
      </p:sp>
      <p:sp>
        <p:nvSpPr>
          <p:cNvPr id="388" name="Google Shape;388;p51"/>
          <p:cNvSpPr txBox="1">
            <a:spLocks noGrp="1"/>
          </p:cNvSpPr>
          <p:nvPr>
            <p:ph type="body" idx="1"/>
          </p:nvPr>
        </p:nvSpPr>
        <p:spPr>
          <a:xfrm>
            <a:off x="212825" y="2438400"/>
            <a:ext cx="7772400" cy="332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Calibri"/>
              <a:buChar char="•"/>
            </a:pPr>
            <a:r>
              <a:rPr lang="en" sz="3200" i="0" u="none" strike="noStrike" cap="none">
                <a:solidFill>
                  <a:schemeClr val="dk1"/>
                </a:solidFill>
                <a:latin typeface="Calibri"/>
                <a:ea typeface="Calibri"/>
                <a:cs typeface="Calibri"/>
                <a:sym typeface="Calibri"/>
              </a:rPr>
              <a:t>what they do for living things.</a:t>
            </a:r>
            <a:endParaRPr>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ts val="3200"/>
              <a:buFont typeface="Calibri"/>
              <a:buChar char="•"/>
            </a:pPr>
            <a:r>
              <a:rPr lang="en" sz="3200" i="0" u="none" strike="noStrike" cap="none">
                <a:solidFill>
                  <a:schemeClr val="dk1"/>
                </a:solidFill>
                <a:latin typeface="Calibri"/>
                <a:ea typeface="Calibri"/>
                <a:cs typeface="Calibri"/>
                <a:sym typeface="Calibri"/>
              </a:rPr>
              <a:t>what they generally look like.</a:t>
            </a:r>
            <a:endParaRPr>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ts val="3200"/>
              <a:buFont typeface="Calibri"/>
              <a:buChar char="•"/>
            </a:pPr>
            <a:r>
              <a:rPr lang="en" sz="3200" i="0" u="none" strike="noStrike" cap="none">
                <a:solidFill>
                  <a:schemeClr val="dk1"/>
                </a:solidFill>
                <a:latin typeface="Calibri"/>
                <a:ea typeface="Calibri"/>
                <a:cs typeface="Calibri"/>
                <a:sym typeface="Calibri"/>
              </a:rPr>
              <a:t>what their monomers are.</a:t>
            </a:r>
            <a:endParaRPr>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ts val="3200"/>
              <a:buFont typeface="Calibri"/>
              <a:buChar char="•"/>
            </a:pPr>
            <a:r>
              <a:rPr lang="en" sz="3200" i="0" u="none" strike="noStrike" cap="none">
                <a:solidFill>
                  <a:schemeClr val="dk1"/>
                </a:solidFill>
                <a:latin typeface="Calibri"/>
                <a:ea typeface="Calibri"/>
                <a:cs typeface="Calibri"/>
                <a:sym typeface="Calibri"/>
              </a:rPr>
              <a:t>and how they may help the body gain energy to sustain life. </a:t>
            </a:r>
            <a:endParaRPr>
              <a:latin typeface="Calibri"/>
              <a:ea typeface="Calibri"/>
              <a:cs typeface="Calibri"/>
              <a:sym typeface="Calibri"/>
            </a:endParaRPr>
          </a:p>
          <a:p>
            <a:pPr marL="342900" marR="0" lvl="0" indent="-342900" algn="l" rtl="0">
              <a:lnSpc>
                <a:spcPct val="100000"/>
              </a:lnSpc>
              <a:spcBef>
                <a:spcPts val="560"/>
              </a:spcBef>
              <a:spcAft>
                <a:spcPts val="0"/>
              </a:spcAft>
              <a:buClr>
                <a:schemeClr val="dk1"/>
              </a:buClr>
              <a:buSzPts val="2800"/>
              <a:buFont typeface="Times"/>
              <a:buNone/>
            </a:pPr>
            <a:endParaRPr sz="2800" i="0" u="none" strike="noStrike" cap="none">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Times"/>
              <a:buNone/>
            </a:pPr>
            <a:endParaRPr sz="2800" i="0" u="none" strike="noStrike" cap="none">
              <a:solidFill>
                <a:schemeClr val="dk1"/>
              </a:solidFill>
              <a:latin typeface="Calibri"/>
              <a:ea typeface="Calibri"/>
              <a:cs typeface="Calibri"/>
              <a:sym typeface="Calibri"/>
            </a:endParaRPr>
          </a:p>
        </p:txBody>
      </p:sp>
      <p:pic>
        <p:nvPicPr>
          <p:cNvPr id="389" name="Google Shape;389;p51"/>
          <p:cNvPicPr preferRelativeResize="0"/>
          <p:nvPr/>
        </p:nvPicPr>
        <p:blipFill rotWithShape="1">
          <a:blip r:embed="rId3">
            <a:alphaModFix/>
          </a:blip>
          <a:srcRect/>
          <a:stretch/>
        </p:blipFill>
        <p:spPr>
          <a:xfrm>
            <a:off x="5410200" y="3505200"/>
            <a:ext cx="1905000" cy="762000"/>
          </a:xfrm>
          <a:prstGeom prst="rect">
            <a:avLst/>
          </a:prstGeom>
          <a:noFill/>
          <a:ln>
            <a:noFill/>
          </a:ln>
        </p:spPr>
      </p:pic>
      <p:pic>
        <p:nvPicPr>
          <p:cNvPr id="390" name="Google Shape;390;p51"/>
          <p:cNvPicPr preferRelativeResize="0"/>
          <p:nvPr/>
        </p:nvPicPr>
        <p:blipFill rotWithShape="1">
          <a:blip r:embed="rId4">
            <a:alphaModFix/>
          </a:blip>
          <a:srcRect/>
          <a:stretch/>
        </p:blipFill>
        <p:spPr>
          <a:xfrm>
            <a:off x="6858000" y="3657600"/>
            <a:ext cx="2073275" cy="3200399"/>
          </a:xfrm>
          <a:prstGeom prst="rect">
            <a:avLst/>
          </a:prstGeom>
          <a:noFill/>
          <a:ln>
            <a:noFill/>
          </a:ln>
        </p:spPr>
      </p:pic>
      <p:pic>
        <p:nvPicPr>
          <p:cNvPr id="391" name="Google Shape;391;p51"/>
          <p:cNvPicPr preferRelativeResize="0"/>
          <p:nvPr/>
        </p:nvPicPr>
        <p:blipFill rotWithShape="1">
          <a:blip r:embed="rId5">
            <a:alphaModFix/>
          </a:blip>
          <a:srcRect/>
          <a:stretch/>
        </p:blipFill>
        <p:spPr>
          <a:xfrm>
            <a:off x="5943600" y="2743200"/>
            <a:ext cx="796925" cy="990601"/>
          </a:xfrm>
          <a:prstGeom prst="rect">
            <a:avLst/>
          </a:prstGeom>
          <a:noFill/>
          <a:ln>
            <a:noFill/>
          </a:ln>
        </p:spPr>
      </p:pic>
      <p:pic>
        <p:nvPicPr>
          <p:cNvPr id="392" name="Google Shape;392;p51"/>
          <p:cNvPicPr preferRelativeResize="0"/>
          <p:nvPr/>
        </p:nvPicPr>
        <p:blipFill rotWithShape="1">
          <a:blip r:embed="rId6">
            <a:alphaModFix/>
          </a:blip>
          <a:srcRect/>
          <a:stretch/>
        </p:blipFill>
        <p:spPr>
          <a:xfrm>
            <a:off x="6477000" y="1965325"/>
            <a:ext cx="1295400" cy="10271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2"/>
          <p:cNvSpPr txBox="1">
            <a:spLocks noGrp="1"/>
          </p:cNvSpPr>
          <p:nvPr>
            <p:ph type="title"/>
          </p:nvPr>
        </p:nvSpPr>
        <p:spPr>
          <a:xfrm>
            <a:off x="685800" y="609600"/>
            <a:ext cx="77724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434343"/>
                </a:solidFill>
                <a:latin typeface="Calibri"/>
                <a:ea typeface="Calibri"/>
                <a:cs typeface="Calibri"/>
                <a:sym typeface="Calibri"/>
              </a:rPr>
              <a:t>Keep the following in mind when studying this material:</a:t>
            </a:r>
            <a:endParaRPr>
              <a:solidFill>
                <a:srgbClr val="434343"/>
              </a:solidFill>
              <a:latin typeface="Calibri"/>
              <a:ea typeface="Calibri"/>
              <a:cs typeface="Calibri"/>
              <a:sym typeface="Calibri"/>
            </a:endParaRPr>
          </a:p>
        </p:txBody>
      </p:sp>
      <p:sp>
        <p:nvSpPr>
          <p:cNvPr id="399" name="Google Shape;399;p52"/>
          <p:cNvSpPr txBox="1">
            <a:spLocks noGrp="1"/>
          </p:cNvSpPr>
          <p:nvPr>
            <p:ph type="body" idx="1"/>
          </p:nvPr>
        </p:nvSpPr>
        <p:spPr>
          <a:xfrm>
            <a:off x="685800" y="1981200"/>
            <a:ext cx="7896300" cy="41148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Clr>
                <a:schemeClr val="dk1"/>
              </a:buClr>
              <a:buSzPts val="2800"/>
              <a:buFont typeface="Arial"/>
              <a:buNone/>
            </a:pPr>
            <a:r>
              <a:rPr lang="en" sz="2800" b="1">
                <a:solidFill>
                  <a:srgbClr val="434343"/>
                </a:solidFill>
                <a:latin typeface="Calibri"/>
                <a:ea typeface="Calibri"/>
                <a:cs typeface="Calibri"/>
                <a:sym typeface="Calibri"/>
              </a:rPr>
              <a:t>Nucleic Acids		-What they look like</a:t>
            </a:r>
            <a:endParaRPr sz="1400">
              <a:solidFill>
                <a:srgbClr val="434343"/>
              </a:solidFill>
              <a:latin typeface="Calibri"/>
              <a:ea typeface="Calibri"/>
              <a:cs typeface="Calibri"/>
              <a:sym typeface="Calibri"/>
            </a:endParaRPr>
          </a:p>
          <a:p>
            <a:pPr marL="0" lvl="0" indent="0" algn="l" rtl="0">
              <a:spcBef>
                <a:spcPts val="1400"/>
              </a:spcBef>
              <a:spcAft>
                <a:spcPts val="0"/>
              </a:spcAft>
              <a:buNone/>
            </a:pPr>
            <a:r>
              <a:rPr lang="en" sz="2800" b="1">
                <a:solidFill>
                  <a:srgbClr val="434343"/>
                </a:solidFill>
                <a:latin typeface="Calibri"/>
                <a:ea typeface="Calibri"/>
                <a:cs typeface="Calibri"/>
                <a:sym typeface="Calibri"/>
              </a:rPr>
              <a:t>Carbohydrates		-What they do/Where are </a:t>
            </a:r>
            <a:endParaRPr sz="2800" b="1">
              <a:solidFill>
                <a:srgbClr val="434343"/>
              </a:solidFill>
              <a:latin typeface="Calibri"/>
              <a:ea typeface="Calibri"/>
              <a:cs typeface="Calibri"/>
              <a:sym typeface="Calibri"/>
            </a:endParaRPr>
          </a:p>
          <a:p>
            <a:pPr marL="2743200" lvl="0" indent="457200" algn="l" rtl="0">
              <a:spcBef>
                <a:spcPts val="1400"/>
              </a:spcBef>
              <a:spcAft>
                <a:spcPts val="0"/>
              </a:spcAft>
              <a:buClr>
                <a:schemeClr val="dk1"/>
              </a:buClr>
              <a:buSzPts val="2800"/>
              <a:buFont typeface="Arial"/>
              <a:buNone/>
            </a:pPr>
            <a:r>
              <a:rPr lang="en" sz="2800" b="1">
                <a:solidFill>
                  <a:srgbClr val="434343"/>
                </a:solidFill>
                <a:latin typeface="Calibri"/>
                <a:ea typeface="Calibri"/>
                <a:cs typeface="Calibri"/>
                <a:sym typeface="Calibri"/>
              </a:rPr>
              <a:t>they</a:t>
            </a:r>
            <a:endParaRPr sz="1400">
              <a:solidFill>
                <a:srgbClr val="434343"/>
              </a:solidFill>
              <a:latin typeface="Calibri"/>
              <a:ea typeface="Calibri"/>
              <a:cs typeface="Calibri"/>
              <a:sym typeface="Calibri"/>
            </a:endParaRPr>
          </a:p>
          <a:p>
            <a:pPr marL="0" lvl="0" indent="0" algn="l" rtl="0">
              <a:spcBef>
                <a:spcPts val="1400"/>
              </a:spcBef>
              <a:spcAft>
                <a:spcPts val="0"/>
              </a:spcAft>
              <a:buNone/>
            </a:pPr>
            <a:r>
              <a:rPr lang="en" sz="2800" b="1">
                <a:solidFill>
                  <a:srgbClr val="434343"/>
                </a:solidFill>
                <a:latin typeface="Calibri"/>
                <a:ea typeface="Calibri"/>
                <a:cs typeface="Calibri"/>
                <a:sym typeface="Calibri"/>
              </a:rPr>
              <a:t>Lipids			           -What are they made up </a:t>
            </a:r>
            <a:endParaRPr sz="2800" b="1">
              <a:solidFill>
                <a:srgbClr val="434343"/>
              </a:solidFill>
              <a:latin typeface="Calibri"/>
              <a:ea typeface="Calibri"/>
              <a:cs typeface="Calibri"/>
              <a:sym typeface="Calibri"/>
            </a:endParaRPr>
          </a:p>
          <a:p>
            <a:pPr marL="0" lvl="0" indent="0" algn="l" rtl="0">
              <a:spcBef>
                <a:spcPts val="1400"/>
              </a:spcBef>
              <a:spcAft>
                <a:spcPts val="0"/>
              </a:spcAft>
              <a:buClr>
                <a:schemeClr val="dk1"/>
              </a:buClr>
              <a:buSzPts val="2800"/>
              <a:buFont typeface="Arial"/>
              <a:buNone/>
            </a:pPr>
            <a:r>
              <a:rPr lang="en" sz="2800" b="1">
                <a:solidFill>
                  <a:srgbClr val="434343"/>
                </a:solidFill>
                <a:latin typeface="Calibri"/>
                <a:ea typeface="Calibri"/>
                <a:cs typeface="Calibri"/>
                <a:sym typeface="Calibri"/>
              </a:rPr>
              <a:t>Proteins 				      of--at the level of atoms</a:t>
            </a:r>
            <a:endParaRPr sz="2800" b="1">
              <a:solidFill>
                <a:srgbClr val="434343"/>
              </a:solidFill>
              <a:latin typeface="Calibri"/>
              <a:ea typeface="Calibri"/>
              <a:cs typeface="Calibri"/>
              <a:sym typeface="Calibri"/>
            </a:endParaRPr>
          </a:p>
          <a:p>
            <a:pPr marL="0" lvl="0" indent="0" algn="l" rtl="0">
              <a:spcBef>
                <a:spcPts val="1400"/>
              </a:spcBef>
              <a:spcAft>
                <a:spcPts val="0"/>
              </a:spcAft>
              <a:buClr>
                <a:schemeClr val="dk1"/>
              </a:buClr>
              <a:buSzPts val="2800"/>
              <a:buFont typeface="Arial"/>
              <a:buNone/>
            </a:pPr>
            <a:endParaRPr sz="2800" b="1">
              <a:solidFill>
                <a:srgbClr val="434343"/>
              </a:solidFill>
              <a:latin typeface="Calibri"/>
              <a:ea typeface="Calibri"/>
              <a:cs typeface="Calibri"/>
              <a:sym typeface="Calibri"/>
            </a:endParaRPr>
          </a:p>
          <a:p>
            <a:pPr marL="0" lvl="0" indent="0" algn="l" rtl="0">
              <a:spcBef>
                <a:spcPts val="1400"/>
              </a:spcBef>
              <a:spcAft>
                <a:spcPts val="0"/>
              </a:spcAft>
              <a:buClr>
                <a:schemeClr val="dk1"/>
              </a:buClr>
              <a:buSzPts val="2800"/>
              <a:buFont typeface="Arial"/>
              <a:buNone/>
            </a:pPr>
            <a:r>
              <a:rPr lang="en" sz="2800" b="1">
                <a:solidFill>
                  <a:srgbClr val="434343"/>
                </a:solidFill>
                <a:latin typeface="Calibri"/>
                <a:ea typeface="Calibri"/>
                <a:cs typeface="Calibri"/>
                <a:sym typeface="Calibri"/>
              </a:rPr>
              <a:t>			</a:t>
            </a:r>
            <a:endParaRPr>
              <a:solidFill>
                <a:srgbClr val="434343"/>
              </a:solidFill>
              <a:latin typeface="Calibri"/>
              <a:ea typeface="Calibri"/>
              <a:cs typeface="Calibri"/>
              <a:sym typeface="Calibri"/>
            </a:endParaRPr>
          </a:p>
        </p:txBody>
      </p:sp>
      <p:sp>
        <p:nvSpPr>
          <p:cNvPr id="400" name="Google Shape;400;p52"/>
          <p:cNvSpPr/>
          <p:nvPr/>
        </p:nvSpPr>
        <p:spPr>
          <a:xfrm>
            <a:off x="2483050" y="2079490"/>
            <a:ext cx="836950" cy="3692925"/>
          </a:xfrm>
          <a:custGeom>
            <a:avLst/>
            <a:gdLst/>
            <a:ahLst/>
            <a:cxnLst/>
            <a:rect l="l" t="t" r="r" b="b"/>
            <a:pathLst>
              <a:path w="33478" h="147717" extrusionOk="0">
                <a:moveTo>
                  <a:pt x="4730" y="602"/>
                </a:moveTo>
                <a:cubicBezTo>
                  <a:pt x="12916" y="602"/>
                  <a:pt x="23266" y="-1808"/>
                  <a:pt x="29054" y="3981"/>
                </a:cubicBezTo>
                <a:cubicBezTo>
                  <a:pt x="35315" y="10243"/>
                  <a:pt x="32432" y="21476"/>
                  <a:pt x="32432" y="30332"/>
                </a:cubicBezTo>
                <a:cubicBezTo>
                  <a:pt x="32432" y="65200"/>
                  <a:pt x="30885" y="29048"/>
                  <a:pt x="31757" y="70872"/>
                </a:cubicBezTo>
                <a:cubicBezTo>
                  <a:pt x="32170" y="90688"/>
                  <a:pt x="33422" y="110534"/>
                  <a:pt x="32432" y="130330"/>
                </a:cubicBezTo>
                <a:cubicBezTo>
                  <a:pt x="32161" y="135747"/>
                  <a:pt x="35594" y="143538"/>
                  <a:pt x="31081" y="146546"/>
                </a:cubicBezTo>
                <a:cubicBezTo>
                  <a:pt x="27333" y="149044"/>
                  <a:pt x="22072" y="146546"/>
                  <a:pt x="17568" y="146546"/>
                </a:cubicBezTo>
                <a:cubicBezTo>
                  <a:pt x="11712" y="146546"/>
                  <a:pt x="5856" y="146546"/>
                  <a:pt x="0" y="146546"/>
                </a:cubicBezTo>
              </a:path>
            </a:pathLst>
          </a:custGeom>
          <a:noFill/>
          <a:ln w="38100" cap="flat" cmpd="sng">
            <a:solidFill>
              <a:srgbClr val="434343"/>
            </a:solidFill>
            <a:prstDash val="solid"/>
            <a:round/>
            <a:headEnd type="none" w="med" len="med"/>
            <a:tailEnd type="none" w="med" len="med"/>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3"/>
          <p:cNvSpPr txBox="1">
            <a:spLocks noGrp="1"/>
          </p:cNvSpPr>
          <p:nvPr>
            <p:ph type="title"/>
          </p:nvPr>
        </p:nvSpPr>
        <p:spPr>
          <a:xfrm>
            <a:off x="457200" y="304800"/>
            <a:ext cx="8153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800"/>
              <a:buFont typeface="Times"/>
              <a:buNone/>
            </a:pPr>
            <a:r>
              <a:rPr lang="en" i="0" u="none" strike="noStrike" cap="none">
                <a:solidFill>
                  <a:schemeClr val="dk2"/>
                </a:solidFill>
                <a:latin typeface="Calibri"/>
                <a:ea typeface="Calibri"/>
                <a:cs typeface="Calibri"/>
                <a:sym typeface="Calibri"/>
              </a:rPr>
              <a:t>LET’S BEGIN WITH CARBOHYDRATES</a:t>
            </a:r>
            <a:endParaRPr>
              <a:latin typeface="Calibri"/>
              <a:ea typeface="Calibri"/>
              <a:cs typeface="Calibri"/>
              <a:sym typeface="Calibri"/>
            </a:endParaRPr>
          </a:p>
        </p:txBody>
      </p:sp>
      <p:sp>
        <p:nvSpPr>
          <p:cNvPr id="406" name="Google Shape;406;p53"/>
          <p:cNvSpPr txBox="1"/>
          <p:nvPr/>
        </p:nvSpPr>
        <p:spPr>
          <a:xfrm>
            <a:off x="419100" y="2557775"/>
            <a:ext cx="8305800" cy="3560700"/>
          </a:xfrm>
          <a:prstGeom prst="rect">
            <a:avLst/>
          </a:prstGeom>
          <a:noFill/>
          <a:ln>
            <a:noFill/>
          </a:ln>
        </p:spPr>
        <p:txBody>
          <a:bodyPr spcFirstLastPara="1" wrap="square" lIns="91425" tIns="45700" rIns="91425" bIns="45700" anchor="t" anchorCtr="0">
            <a:noAutofit/>
          </a:bodyPr>
          <a:lstStyle/>
          <a:p>
            <a:pPr marL="0" marR="0" lvl="0" indent="-38100" algn="l" rtl="0">
              <a:lnSpc>
                <a:spcPct val="100000"/>
              </a:lnSpc>
              <a:spcBef>
                <a:spcPts val="0"/>
              </a:spcBef>
              <a:spcAft>
                <a:spcPts val="0"/>
              </a:spcAft>
              <a:buClr>
                <a:schemeClr val="dk2"/>
              </a:buClr>
              <a:buSzPts val="3000"/>
              <a:buFont typeface="Noto Sans Symbols"/>
              <a:buChar char="✓"/>
            </a:pPr>
            <a:r>
              <a:rPr lang="en" sz="3000" b="1" i="0" u="none">
                <a:solidFill>
                  <a:schemeClr val="dk2"/>
                </a:solidFill>
                <a:latin typeface="Calibri"/>
                <a:ea typeface="Calibri"/>
                <a:cs typeface="Calibri"/>
                <a:sym typeface="Calibri"/>
              </a:rPr>
              <a:t>They are the </a:t>
            </a:r>
            <a:r>
              <a:rPr lang="en" sz="3000" b="1" i="0" u="sng">
                <a:solidFill>
                  <a:schemeClr val="dk2"/>
                </a:solidFill>
                <a:latin typeface="Calibri"/>
                <a:ea typeface="Calibri"/>
                <a:cs typeface="Calibri"/>
                <a:sym typeface="Calibri"/>
              </a:rPr>
              <a:t>main source</a:t>
            </a:r>
            <a:r>
              <a:rPr lang="en" sz="3000" b="1" i="0" u="none">
                <a:solidFill>
                  <a:schemeClr val="dk2"/>
                </a:solidFill>
                <a:latin typeface="Calibri"/>
                <a:ea typeface="Calibri"/>
                <a:cs typeface="Calibri"/>
                <a:sym typeface="Calibri"/>
              </a:rPr>
              <a:t> for the body </a:t>
            </a:r>
            <a:r>
              <a:rPr lang="en" sz="3000" b="1" i="0" u="sng">
                <a:solidFill>
                  <a:schemeClr val="dk2"/>
                </a:solidFill>
                <a:latin typeface="Calibri"/>
                <a:ea typeface="Calibri"/>
                <a:cs typeface="Calibri"/>
                <a:sym typeface="Calibri"/>
              </a:rPr>
              <a:t>to gain energy</a:t>
            </a:r>
            <a:r>
              <a:rPr lang="en" sz="3000" i="0" u="none">
                <a:solidFill>
                  <a:schemeClr val="dk2"/>
                </a:solidFill>
                <a:latin typeface="Calibri"/>
                <a:ea typeface="Calibri"/>
                <a:cs typeface="Calibri"/>
                <a:sym typeface="Calibri"/>
              </a:rPr>
              <a:t>. </a:t>
            </a:r>
            <a:r>
              <a:rPr lang="en" sz="3000" b="1" i="0" u="none">
                <a:solidFill>
                  <a:schemeClr val="dk2"/>
                </a:solidFill>
                <a:latin typeface="Calibri"/>
                <a:ea typeface="Calibri"/>
                <a:cs typeface="Calibri"/>
                <a:sym typeface="Calibri"/>
              </a:rPr>
              <a:t>They are our fuel!</a:t>
            </a:r>
            <a:endParaRPr sz="3000">
              <a:latin typeface="Calibri"/>
              <a:ea typeface="Calibri"/>
              <a:cs typeface="Calibri"/>
              <a:sym typeface="Calibri"/>
            </a:endParaRPr>
          </a:p>
          <a:p>
            <a:pPr marL="0" marR="0" lvl="0" indent="-38100" algn="l" rtl="0">
              <a:lnSpc>
                <a:spcPct val="100000"/>
              </a:lnSpc>
              <a:spcBef>
                <a:spcPts val="1200"/>
              </a:spcBef>
              <a:spcAft>
                <a:spcPts val="0"/>
              </a:spcAft>
              <a:buClr>
                <a:schemeClr val="dk2"/>
              </a:buClr>
              <a:buSzPts val="3000"/>
              <a:buFont typeface="Calibri"/>
              <a:buChar char="✓"/>
            </a:pPr>
            <a:r>
              <a:rPr lang="en" sz="3000" b="1" i="0" u="none">
                <a:solidFill>
                  <a:schemeClr val="dk2"/>
                </a:solidFill>
                <a:latin typeface="Calibri"/>
                <a:ea typeface="Calibri"/>
                <a:cs typeface="Calibri"/>
                <a:sym typeface="Calibri"/>
              </a:rPr>
              <a:t>They </a:t>
            </a:r>
            <a:r>
              <a:rPr lang="en" sz="3000" b="1" i="0" u="sng">
                <a:solidFill>
                  <a:schemeClr val="dk2"/>
                </a:solidFill>
                <a:latin typeface="Calibri"/>
                <a:ea typeface="Calibri"/>
                <a:cs typeface="Calibri"/>
                <a:sym typeface="Calibri"/>
              </a:rPr>
              <a:t>make up the cell wall in plants</a:t>
            </a:r>
            <a:r>
              <a:rPr lang="en" sz="3000" b="1" i="0" u="none">
                <a:solidFill>
                  <a:schemeClr val="dk2"/>
                </a:solidFill>
                <a:latin typeface="Calibri"/>
                <a:ea typeface="Calibri"/>
                <a:cs typeface="Calibri"/>
                <a:sym typeface="Calibri"/>
              </a:rPr>
              <a:t> which allow them to grow tall</a:t>
            </a:r>
            <a:r>
              <a:rPr lang="en" sz="3000" b="1">
                <a:solidFill>
                  <a:schemeClr val="dk2"/>
                </a:solidFill>
                <a:latin typeface="Calibri"/>
                <a:ea typeface="Calibri"/>
                <a:cs typeface="Calibri"/>
                <a:sym typeface="Calibri"/>
              </a:rPr>
              <a:t>.</a:t>
            </a:r>
            <a:r>
              <a:rPr lang="en" sz="3000" b="1" i="0" u="none">
                <a:solidFill>
                  <a:schemeClr val="dk2"/>
                </a:solidFill>
                <a:latin typeface="Calibri"/>
                <a:ea typeface="Calibri"/>
                <a:cs typeface="Calibri"/>
                <a:sym typeface="Calibri"/>
              </a:rPr>
              <a:t> </a:t>
            </a:r>
            <a:r>
              <a:rPr lang="en" sz="3000" b="1">
                <a:solidFill>
                  <a:schemeClr val="dk2"/>
                </a:solidFill>
                <a:latin typeface="Calibri"/>
                <a:ea typeface="Calibri"/>
                <a:cs typeface="Calibri"/>
                <a:sym typeface="Calibri"/>
              </a:rPr>
              <a:t> W</a:t>
            </a:r>
            <a:r>
              <a:rPr lang="en" sz="3000" b="1" i="0" u="none">
                <a:solidFill>
                  <a:schemeClr val="dk2"/>
                </a:solidFill>
                <a:latin typeface="Calibri"/>
                <a:ea typeface="Calibri"/>
                <a:cs typeface="Calibri"/>
                <a:sym typeface="Calibri"/>
              </a:rPr>
              <a:t>ithout this carbohydrate, a plant would be a mushy mess!  This type of carbohydrate is called </a:t>
            </a:r>
            <a:r>
              <a:rPr lang="en" sz="3000" b="1" i="1" u="sng">
                <a:solidFill>
                  <a:schemeClr val="dk2"/>
                </a:solidFill>
                <a:latin typeface="Calibri"/>
                <a:ea typeface="Calibri"/>
                <a:cs typeface="Calibri"/>
                <a:sym typeface="Calibri"/>
              </a:rPr>
              <a:t>Cellulose</a:t>
            </a:r>
            <a:r>
              <a:rPr lang="en" sz="3000" b="1" i="0" u="sng">
                <a:solidFill>
                  <a:schemeClr val="dk2"/>
                </a:solidFill>
                <a:latin typeface="Calibri"/>
                <a:ea typeface="Calibri"/>
                <a:cs typeface="Calibri"/>
                <a:sym typeface="Calibri"/>
              </a:rPr>
              <a:t>.</a:t>
            </a:r>
            <a:endParaRPr sz="3000" b="1" i="0" u="sng">
              <a:solidFill>
                <a:schemeClr val="dk2"/>
              </a:solidFill>
              <a:latin typeface="Calibri"/>
              <a:ea typeface="Calibri"/>
              <a:cs typeface="Calibri"/>
              <a:sym typeface="Calibri"/>
            </a:endParaRPr>
          </a:p>
          <a:p>
            <a:pPr marL="0" marR="0" lvl="0" indent="0" algn="ctr" rtl="0">
              <a:lnSpc>
                <a:spcPct val="100000"/>
              </a:lnSpc>
              <a:spcBef>
                <a:spcPts val="1200"/>
              </a:spcBef>
              <a:spcAft>
                <a:spcPts val="0"/>
              </a:spcAft>
              <a:buClr>
                <a:schemeClr val="dk2"/>
              </a:buClr>
              <a:buSzPts val="2400"/>
              <a:buFont typeface="Arial"/>
              <a:buNone/>
            </a:pPr>
            <a:r>
              <a:rPr lang="en" sz="3000" b="1" i="0" u="sng">
                <a:solidFill>
                  <a:schemeClr val="dk2"/>
                </a:solidFill>
                <a:latin typeface="Calibri"/>
                <a:ea typeface="Calibri"/>
                <a:cs typeface="Calibri"/>
                <a:sym typeface="Calibri"/>
              </a:rPr>
              <a:t>THINK:           CARBS= ENERGY and CELL WALLS</a:t>
            </a:r>
            <a:endParaRPr sz="3000">
              <a:latin typeface="Calibri"/>
              <a:ea typeface="Calibri"/>
              <a:cs typeface="Calibri"/>
              <a:sym typeface="Calibri"/>
            </a:endParaRPr>
          </a:p>
        </p:txBody>
      </p:sp>
      <p:sp>
        <p:nvSpPr>
          <p:cNvPr id="407" name="Google Shape;407;p53"/>
          <p:cNvSpPr txBox="1"/>
          <p:nvPr/>
        </p:nvSpPr>
        <p:spPr>
          <a:xfrm>
            <a:off x="685800" y="4876800"/>
            <a:ext cx="7696200" cy="473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408" name="Google Shape;408;p53"/>
          <p:cNvSpPr/>
          <p:nvPr/>
        </p:nvSpPr>
        <p:spPr>
          <a:xfrm>
            <a:off x="1066800" y="1676400"/>
            <a:ext cx="7010390" cy="761999"/>
          </a:xfrm>
          <a:prstGeom prst="rect">
            <a:avLst/>
          </a:prstGeom>
        </p:spPr>
        <p:txBody>
          <a:bodyPr>
            <a:prstTxWarp prst="textPlain">
              <a:avLst/>
            </a:prstTxWarp>
          </a:bodyPr>
          <a:lstStyle/>
          <a:p>
            <a:pPr lvl="0" algn="r"/>
            <a:r>
              <a:rPr b="0" i="1">
                <a:ln w="12700" cap="flat" cmpd="sng">
                  <a:solidFill>
                    <a:srgbClr val="EAEAEA"/>
                  </a:solidFill>
                  <a:prstDash val="solid"/>
                  <a:miter lim="800000"/>
                  <a:headEnd type="none" w="sm" len="sm"/>
                  <a:tailEnd type="none" w="sm" len="sm"/>
                </a:ln>
                <a:solidFill>
                  <a:srgbClr val="000000"/>
                </a:solidFill>
                <a:latin typeface="Arial Black"/>
              </a:rPr>
              <a:t>WHAT DO THEY DO?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4"/>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i="0" u="none" strike="noStrike" cap="none">
                <a:solidFill>
                  <a:schemeClr val="dk2"/>
                </a:solidFill>
                <a:latin typeface="Calibri"/>
                <a:ea typeface="Calibri"/>
                <a:cs typeface="Calibri"/>
                <a:sym typeface="Calibri"/>
              </a:rPr>
              <a:t>CARBOHYDRATES</a:t>
            </a:r>
            <a:endParaRPr>
              <a:latin typeface="Calibri"/>
              <a:ea typeface="Calibri"/>
              <a:cs typeface="Calibri"/>
              <a:sym typeface="Calibri"/>
            </a:endParaRPr>
          </a:p>
        </p:txBody>
      </p:sp>
      <p:sp>
        <p:nvSpPr>
          <p:cNvPr id="414" name="Google Shape;414;p54"/>
          <p:cNvSpPr/>
          <p:nvPr/>
        </p:nvSpPr>
        <p:spPr>
          <a:xfrm>
            <a:off x="1219200" y="914400"/>
            <a:ext cx="6238630" cy="761999"/>
          </a:xfrm>
          <a:prstGeom prst="rect">
            <a:avLst/>
          </a:prstGeom>
        </p:spPr>
        <p:txBody>
          <a:bodyPr>
            <a:prstTxWarp prst="textPlain">
              <a:avLst/>
            </a:prstTxWarp>
          </a:bodyPr>
          <a:lstStyle/>
          <a:p>
            <a:pPr lvl="0" algn="r"/>
            <a:r>
              <a:rPr b="0" i="0">
                <a:ln w="12700" cap="flat" cmpd="sng">
                  <a:solidFill>
                    <a:srgbClr val="EAEAEA"/>
                  </a:solidFill>
                  <a:prstDash val="solid"/>
                  <a:miter lim="800000"/>
                  <a:headEnd type="none" w="sm" len="sm"/>
                  <a:tailEnd type="none" w="sm" len="sm"/>
                </a:ln>
                <a:solidFill>
                  <a:srgbClr val="000000"/>
                </a:solidFill>
                <a:latin typeface="Arial"/>
              </a:rPr>
              <a:t>WHERE ARE THEY FOUND? </a:t>
            </a:r>
          </a:p>
        </p:txBody>
      </p:sp>
      <p:sp>
        <p:nvSpPr>
          <p:cNvPr id="415" name="Google Shape;415;p54"/>
          <p:cNvSpPr txBox="1"/>
          <p:nvPr/>
        </p:nvSpPr>
        <p:spPr>
          <a:xfrm>
            <a:off x="457200" y="1905000"/>
            <a:ext cx="8077200" cy="448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alibri"/>
              <a:buChar char="•"/>
            </a:pPr>
            <a:r>
              <a:rPr lang="en" sz="3600" b="1" i="0" u="none">
                <a:solidFill>
                  <a:schemeClr val="dk1"/>
                </a:solidFill>
                <a:latin typeface="Calibri"/>
                <a:ea typeface="Calibri"/>
                <a:cs typeface="Calibri"/>
                <a:sym typeface="Calibri"/>
              </a:rPr>
              <a:t>In plant foods- in the cell walls of plants --- in fruits, vegetables, peas, beans, SUGAR comes from a plant and so does FLOUR! (pasta, potatoes, bread, candy, cookies)</a:t>
            </a:r>
            <a:endParaRPr>
              <a:latin typeface="Calibri"/>
              <a:ea typeface="Calibri"/>
              <a:cs typeface="Calibri"/>
              <a:sym typeface="Calibri"/>
            </a:endParaRPr>
          </a:p>
          <a:p>
            <a:pPr marL="0" marR="0" lvl="0" indent="0" algn="l" rtl="0">
              <a:lnSpc>
                <a:spcPct val="100000"/>
              </a:lnSpc>
              <a:spcBef>
                <a:spcPts val="1800"/>
              </a:spcBef>
              <a:spcAft>
                <a:spcPts val="0"/>
              </a:spcAft>
              <a:buClr>
                <a:schemeClr val="dk1"/>
              </a:buClr>
              <a:buSzPts val="3600"/>
              <a:buFont typeface="Arial"/>
              <a:buNone/>
            </a:pPr>
            <a:r>
              <a:rPr lang="en" sz="3600" b="1" i="0" u="none">
                <a:solidFill>
                  <a:schemeClr val="dk1"/>
                </a:solidFill>
                <a:latin typeface="Calibri"/>
                <a:ea typeface="Calibri"/>
                <a:cs typeface="Calibri"/>
                <a:sym typeface="Calibri"/>
              </a:rPr>
              <a:t>---------------------------------------------------</a:t>
            </a:r>
            <a:endParaRPr>
              <a:latin typeface="Calibri"/>
              <a:ea typeface="Calibri"/>
              <a:cs typeface="Calibri"/>
              <a:sym typeface="Calibri"/>
            </a:endParaRPr>
          </a:p>
          <a:p>
            <a:pPr marL="0" marR="0" lvl="0" indent="0" algn="l" rtl="0">
              <a:lnSpc>
                <a:spcPct val="100000"/>
              </a:lnSpc>
              <a:spcBef>
                <a:spcPts val="1800"/>
              </a:spcBef>
              <a:spcAft>
                <a:spcPts val="0"/>
              </a:spcAft>
              <a:buClr>
                <a:schemeClr val="dk1"/>
              </a:buClr>
              <a:buSzPts val="3600"/>
              <a:buFont typeface="Calibri"/>
              <a:buChar char="•"/>
            </a:pPr>
            <a:r>
              <a:rPr lang="en" sz="3600" b="1" i="0" u="none">
                <a:solidFill>
                  <a:schemeClr val="dk1"/>
                </a:solidFill>
                <a:latin typeface="Calibri"/>
                <a:ea typeface="Calibri"/>
                <a:cs typeface="Calibri"/>
                <a:sym typeface="Calibri"/>
              </a:rPr>
              <a:t>In animal products- in MILK</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5"/>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i="0" u="none" strike="noStrike" cap="none">
                <a:solidFill>
                  <a:schemeClr val="dk2"/>
                </a:solidFill>
                <a:latin typeface="Calibri"/>
                <a:ea typeface="Calibri"/>
                <a:cs typeface="Calibri"/>
                <a:sym typeface="Calibri"/>
              </a:rPr>
              <a:t>CARBOHYDRATES</a:t>
            </a:r>
            <a:endParaRPr>
              <a:latin typeface="Calibri"/>
              <a:ea typeface="Calibri"/>
              <a:cs typeface="Calibri"/>
              <a:sym typeface="Calibri"/>
            </a:endParaRPr>
          </a:p>
        </p:txBody>
      </p:sp>
      <p:sp>
        <p:nvSpPr>
          <p:cNvPr id="422" name="Google Shape;422;p55"/>
          <p:cNvSpPr/>
          <p:nvPr/>
        </p:nvSpPr>
        <p:spPr>
          <a:xfrm>
            <a:off x="1219200" y="914400"/>
            <a:ext cx="6867173" cy="761999"/>
          </a:xfrm>
          <a:prstGeom prst="rect">
            <a:avLst/>
          </a:prstGeom>
        </p:spPr>
        <p:txBody>
          <a:bodyPr>
            <a:prstTxWarp prst="textPlain">
              <a:avLst/>
            </a:prstTxWarp>
          </a:bodyPr>
          <a:lstStyle/>
          <a:p>
            <a:pPr lvl="0" algn="r"/>
            <a:r>
              <a:rPr b="0" i="0">
                <a:ln w="12700" cap="flat" cmpd="sng">
                  <a:solidFill>
                    <a:srgbClr val="EAEAEA"/>
                  </a:solidFill>
                  <a:prstDash val="solid"/>
                  <a:miter lim="800000"/>
                  <a:headEnd type="none" w="sm" len="sm"/>
                  <a:tailEnd type="none" w="sm" len="sm"/>
                </a:ln>
                <a:solidFill>
                  <a:srgbClr val="000000"/>
                </a:solidFill>
                <a:latin typeface="Arial Black"/>
              </a:rPr>
              <a:t>TYPES </a:t>
            </a:r>
          </a:p>
        </p:txBody>
      </p:sp>
      <p:sp>
        <p:nvSpPr>
          <p:cNvPr id="423" name="Google Shape;423;p55"/>
          <p:cNvSpPr txBox="1"/>
          <p:nvPr/>
        </p:nvSpPr>
        <p:spPr>
          <a:xfrm>
            <a:off x="457200" y="1905000"/>
            <a:ext cx="8077200" cy="119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1" i="0" u="none">
                <a:solidFill>
                  <a:schemeClr val="dk1"/>
                </a:solidFill>
                <a:latin typeface="Calibri"/>
                <a:ea typeface="Calibri"/>
                <a:cs typeface="Calibri"/>
                <a:sym typeface="Calibri"/>
              </a:rPr>
              <a:t>THERE ARE 2 TYPES OF CARBOHYDRATES</a:t>
            </a:r>
            <a:endParaRPr>
              <a:latin typeface="Calibri"/>
              <a:ea typeface="Calibri"/>
              <a:cs typeface="Calibri"/>
              <a:sym typeface="Calibri"/>
            </a:endParaRPr>
          </a:p>
        </p:txBody>
      </p:sp>
      <p:sp>
        <p:nvSpPr>
          <p:cNvPr id="424" name="Google Shape;424;p55"/>
          <p:cNvSpPr/>
          <p:nvPr/>
        </p:nvSpPr>
        <p:spPr>
          <a:xfrm>
            <a:off x="914400" y="3581400"/>
            <a:ext cx="2971800" cy="14478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 sz="4000" b="1" i="0" u="none">
                <a:solidFill>
                  <a:schemeClr val="dk1"/>
                </a:solidFill>
                <a:latin typeface="Calibri"/>
                <a:ea typeface="Calibri"/>
                <a:cs typeface="Calibri"/>
                <a:sym typeface="Calibri"/>
              </a:rPr>
              <a:t>Simple</a:t>
            </a:r>
            <a:endParaRPr>
              <a:latin typeface="Calibri"/>
              <a:ea typeface="Calibri"/>
              <a:cs typeface="Calibri"/>
              <a:sym typeface="Calibri"/>
            </a:endParaRPr>
          </a:p>
        </p:txBody>
      </p:sp>
      <p:sp>
        <p:nvSpPr>
          <p:cNvPr id="425" name="Google Shape;425;p55"/>
          <p:cNvSpPr/>
          <p:nvPr/>
        </p:nvSpPr>
        <p:spPr>
          <a:xfrm>
            <a:off x="4495800" y="3581400"/>
            <a:ext cx="3733800" cy="14478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 sz="4000" b="1" i="0" u="none">
                <a:solidFill>
                  <a:schemeClr val="dk1"/>
                </a:solidFill>
                <a:latin typeface="Calibri"/>
                <a:ea typeface="Calibri"/>
                <a:cs typeface="Calibri"/>
                <a:sym typeface="Calibri"/>
              </a:rPr>
              <a:t>Complex</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a:spLocks noGrp="1"/>
          </p:cNvSpPr>
          <p:nvPr>
            <p:ph type="body" idx="1"/>
          </p:nvPr>
        </p:nvSpPr>
        <p:spPr>
          <a:xfrm>
            <a:off x="162750" y="204763"/>
            <a:ext cx="8818500" cy="2924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4343"/>
              </a:buClr>
              <a:buSzPts val="3200"/>
              <a:buFont typeface="Arial"/>
              <a:buChar char="•"/>
            </a:pPr>
            <a:r>
              <a:rPr lang="en" i="0" u="none" strike="noStrike" cap="none">
                <a:solidFill>
                  <a:srgbClr val="434343"/>
                </a:solidFill>
              </a:rPr>
              <a:t>CARBON-based molecule</a:t>
            </a:r>
            <a:r>
              <a:rPr lang="en">
                <a:solidFill>
                  <a:srgbClr val="434343"/>
                </a:solidFill>
              </a:rPr>
              <a:t>s are called BIOMOLECULES</a:t>
            </a:r>
            <a:endParaRPr>
              <a:solidFill>
                <a:srgbClr val="434343"/>
              </a:solidFill>
            </a:endParaRPr>
          </a:p>
          <a:p>
            <a:pPr marL="742950" marR="0" lvl="1" indent="-311150" algn="l" rtl="0">
              <a:lnSpc>
                <a:spcPct val="100000"/>
              </a:lnSpc>
              <a:spcBef>
                <a:spcPts val="640"/>
              </a:spcBef>
              <a:spcAft>
                <a:spcPts val="0"/>
              </a:spcAft>
              <a:buClr>
                <a:srgbClr val="434343"/>
              </a:buClr>
              <a:buSzPts val="3200"/>
              <a:buFont typeface="Arial"/>
              <a:buChar char="–"/>
            </a:pPr>
            <a:r>
              <a:rPr lang="en" sz="3200">
                <a:solidFill>
                  <a:srgbClr val="434343"/>
                </a:solidFill>
              </a:rPr>
              <a:t>By sharing ELECTRONS, carbon can bond to </a:t>
            </a:r>
            <a:r>
              <a:rPr lang="en" sz="3200" i="0" u="none" strike="noStrike" cap="none">
                <a:solidFill>
                  <a:srgbClr val="434343"/>
                </a:solidFill>
              </a:rPr>
              <a:t>FOUR </a:t>
            </a:r>
            <a:r>
              <a:rPr lang="en" sz="3200">
                <a:solidFill>
                  <a:srgbClr val="434343"/>
                </a:solidFill>
              </a:rPr>
              <a:t>other atoms</a:t>
            </a:r>
            <a:endParaRPr sz="3200">
              <a:solidFill>
                <a:srgbClr val="434343"/>
              </a:solidFill>
            </a:endParaRPr>
          </a:p>
        </p:txBody>
      </p:sp>
      <p:pic>
        <p:nvPicPr>
          <p:cNvPr id="318" name="Google Shape;318;p42"/>
          <p:cNvPicPr preferRelativeResize="0"/>
          <p:nvPr/>
        </p:nvPicPr>
        <p:blipFill rotWithShape="1">
          <a:blip r:embed="rId3">
            <a:alphaModFix/>
          </a:blip>
          <a:srcRect l="25228" r="24727"/>
          <a:stretch/>
        </p:blipFill>
        <p:spPr>
          <a:xfrm>
            <a:off x="4430700" y="2111375"/>
            <a:ext cx="1219200" cy="1520825"/>
          </a:xfrm>
          <a:prstGeom prst="rect">
            <a:avLst/>
          </a:prstGeom>
          <a:noFill/>
          <a:ln>
            <a:noFill/>
          </a:ln>
        </p:spPr>
      </p:pic>
      <p:pic>
        <p:nvPicPr>
          <p:cNvPr id="319" name="Google Shape;319;p42"/>
          <p:cNvPicPr preferRelativeResize="0"/>
          <p:nvPr/>
        </p:nvPicPr>
        <p:blipFill rotWithShape="1">
          <a:blip r:embed="rId4">
            <a:alphaModFix/>
          </a:blip>
          <a:srcRect r="46458"/>
          <a:stretch/>
        </p:blipFill>
        <p:spPr>
          <a:xfrm>
            <a:off x="7134200" y="2114550"/>
            <a:ext cx="1382712" cy="1514475"/>
          </a:xfrm>
          <a:prstGeom prst="rect">
            <a:avLst/>
          </a:prstGeom>
          <a:noFill/>
          <a:ln>
            <a:noFill/>
          </a:ln>
        </p:spPr>
      </p:pic>
      <p:sp>
        <p:nvSpPr>
          <p:cNvPr id="320" name="Google Shape;320;p42"/>
          <p:cNvSpPr txBox="1"/>
          <p:nvPr/>
        </p:nvSpPr>
        <p:spPr>
          <a:xfrm>
            <a:off x="228600" y="3741737"/>
            <a:ext cx="7016750" cy="1289050"/>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rgbClr val="434343"/>
              </a:buClr>
              <a:buSzPts val="2800"/>
              <a:buFont typeface="Arial"/>
              <a:buChar char="–"/>
            </a:pPr>
            <a:r>
              <a:rPr lang="en" sz="2800" b="0" i="0" u="none" strike="noStrike" cap="none">
                <a:solidFill>
                  <a:srgbClr val="434343"/>
                </a:solidFill>
                <a:latin typeface="Calibri"/>
                <a:ea typeface="Calibri"/>
                <a:cs typeface="Calibri"/>
                <a:sym typeface="Calibri"/>
              </a:rPr>
              <a:t>Other atoms that often bond to Carbon:</a:t>
            </a:r>
            <a:endParaRPr>
              <a:solidFill>
                <a:srgbClr val="434343"/>
              </a:solidFill>
            </a:endParaRPr>
          </a:p>
          <a:p>
            <a:pPr marL="1143000" marR="0" lvl="2" indent="-228600" algn="l" rtl="0">
              <a:lnSpc>
                <a:spcPct val="100000"/>
              </a:lnSpc>
              <a:spcBef>
                <a:spcPts val="640"/>
              </a:spcBef>
              <a:spcAft>
                <a:spcPts val="0"/>
              </a:spcAft>
              <a:buClr>
                <a:srgbClr val="434343"/>
              </a:buClr>
              <a:buSzPts val="3200"/>
              <a:buFont typeface="Arial"/>
              <a:buChar char="•"/>
            </a:pPr>
            <a:r>
              <a:rPr lang="en" sz="3200" b="1" i="0" u="none" strike="noStrike" cap="none">
                <a:solidFill>
                  <a:srgbClr val="434343"/>
                </a:solidFill>
                <a:latin typeface="Calibri"/>
                <a:ea typeface="Calibri"/>
                <a:cs typeface="Calibri"/>
                <a:sym typeface="Calibri"/>
              </a:rPr>
              <a:t>HYDROGEN, OXYGEN, NITROGEN</a:t>
            </a:r>
            <a:endParaRPr>
              <a:solidFill>
                <a:srgbClr val="434343"/>
              </a:solidFill>
            </a:endParaRPr>
          </a:p>
        </p:txBody>
      </p:sp>
      <p:pic>
        <p:nvPicPr>
          <p:cNvPr id="321" name="Google Shape;321;p42"/>
          <p:cNvPicPr preferRelativeResize="0"/>
          <p:nvPr/>
        </p:nvPicPr>
        <p:blipFill rotWithShape="1">
          <a:blip r:embed="rId5">
            <a:alphaModFix/>
          </a:blip>
          <a:srcRect l="2489" t="6274" r="65950" b="54302"/>
          <a:stretch/>
        </p:blipFill>
        <p:spPr>
          <a:xfrm>
            <a:off x="1855787" y="4846637"/>
            <a:ext cx="1271587" cy="1614487"/>
          </a:xfrm>
          <a:prstGeom prst="rect">
            <a:avLst/>
          </a:prstGeom>
          <a:noFill/>
          <a:ln>
            <a:noFill/>
          </a:ln>
        </p:spPr>
      </p:pic>
      <p:pic>
        <p:nvPicPr>
          <p:cNvPr id="322" name="Google Shape;322;p42"/>
          <p:cNvPicPr preferRelativeResize="0"/>
          <p:nvPr/>
        </p:nvPicPr>
        <p:blipFill rotWithShape="1">
          <a:blip r:embed="rId5">
            <a:alphaModFix/>
          </a:blip>
          <a:srcRect l="66568" t="52161" r="3509" b="8938"/>
          <a:stretch/>
        </p:blipFill>
        <p:spPr>
          <a:xfrm>
            <a:off x="3736975" y="4846637"/>
            <a:ext cx="1222375" cy="1614487"/>
          </a:xfrm>
          <a:prstGeom prst="rect">
            <a:avLst/>
          </a:prstGeom>
          <a:noFill/>
          <a:ln>
            <a:noFill/>
          </a:ln>
        </p:spPr>
      </p:pic>
      <p:pic>
        <p:nvPicPr>
          <p:cNvPr id="323" name="Google Shape;323;p42"/>
          <p:cNvPicPr preferRelativeResize="0"/>
          <p:nvPr/>
        </p:nvPicPr>
        <p:blipFill rotWithShape="1">
          <a:blip r:embed="rId5">
            <a:alphaModFix/>
          </a:blip>
          <a:srcRect l="35534" t="52572" r="33279" b="7889"/>
          <a:stretch/>
        </p:blipFill>
        <p:spPr>
          <a:xfrm>
            <a:off x="5649912" y="4846637"/>
            <a:ext cx="1252537" cy="16144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0"/>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i="0" u="none" strike="noStrike" cap="none">
                <a:solidFill>
                  <a:schemeClr val="dk2"/>
                </a:solidFill>
                <a:latin typeface="Calibri"/>
                <a:ea typeface="Calibri"/>
                <a:cs typeface="Calibri"/>
                <a:sym typeface="Calibri"/>
              </a:rPr>
              <a:t>CARBOHYDRATES</a:t>
            </a:r>
            <a:endParaRPr>
              <a:latin typeface="Calibri"/>
              <a:ea typeface="Calibri"/>
              <a:cs typeface="Calibri"/>
              <a:sym typeface="Calibri"/>
            </a:endParaRPr>
          </a:p>
        </p:txBody>
      </p:sp>
      <p:sp>
        <p:nvSpPr>
          <p:cNvPr id="473" name="Google Shape;473;p60"/>
          <p:cNvSpPr/>
          <p:nvPr/>
        </p:nvSpPr>
        <p:spPr>
          <a:xfrm>
            <a:off x="1219200" y="914400"/>
            <a:ext cx="7010396" cy="761999"/>
          </a:xfrm>
          <a:prstGeom prst="rect">
            <a:avLst/>
          </a:prstGeom>
        </p:spPr>
        <p:txBody>
          <a:bodyPr>
            <a:prstTxWarp prst="textPlain">
              <a:avLst/>
            </a:prstTxWarp>
          </a:bodyPr>
          <a:lstStyle/>
          <a:p>
            <a:pPr lvl="0" algn="r"/>
            <a:r>
              <a:rPr b="0" i="1">
                <a:ln w="12700" cap="flat" cmpd="sng">
                  <a:solidFill>
                    <a:srgbClr val="EAEAEA"/>
                  </a:solidFill>
                  <a:prstDash val="solid"/>
                  <a:miter lim="800000"/>
                  <a:headEnd type="none" w="sm" len="sm"/>
                  <a:tailEnd type="none" w="sm" len="sm"/>
                </a:ln>
                <a:solidFill>
                  <a:srgbClr val="000000"/>
                </a:solidFill>
                <a:latin typeface="Arial Black"/>
              </a:rPr>
              <a:t>MADE UP OF... </a:t>
            </a:r>
          </a:p>
        </p:txBody>
      </p:sp>
      <p:sp>
        <p:nvSpPr>
          <p:cNvPr id="474" name="Google Shape;474;p60"/>
          <p:cNvSpPr txBox="1"/>
          <p:nvPr/>
        </p:nvSpPr>
        <p:spPr>
          <a:xfrm>
            <a:off x="457200" y="1905000"/>
            <a:ext cx="8077200" cy="228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1" i="0" u="none">
                <a:solidFill>
                  <a:schemeClr val="dk1"/>
                </a:solidFill>
                <a:latin typeface="Calibri"/>
                <a:ea typeface="Calibri"/>
                <a:cs typeface="Calibri"/>
                <a:sym typeface="Calibri"/>
              </a:rPr>
              <a:t>Carbohydrates are chains (polymers) made of monomers. The most common monomer of carbohydrates is…</a:t>
            </a:r>
            <a:endParaRPr sz="3600" b="1"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endParaRPr sz="36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r>
              <a:rPr lang="en" sz="3600" b="1">
                <a:solidFill>
                  <a:schemeClr val="dk1"/>
                </a:solidFill>
                <a:latin typeface="Calibri"/>
                <a:ea typeface="Calibri"/>
                <a:cs typeface="Calibri"/>
                <a:sym typeface="Calibri"/>
              </a:rPr>
              <a:t>GLUCOSE</a:t>
            </a:r>
            <a:endParaRPr sz="36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i="0" u="none" strike="noStrike" cap="none">
                <a:solidFill>
                  <a:schemeClr val="dk2"/>
                </a:solidFill>
                <a:latin typeface="Calibri"/>
                <a:ea typeface="Calibri"/>
                <a:cs typeface="Calibri"/>
                <a:sym typeface="Calibri"/>
              </a:rPr>
              <a:t>And we all know if you give someone a Ring…</a:t>
            </a:r>
            <a:endParaRPr>
              <a:latin typeface="Calibri"/>
              <a:ea typeface="Calibri"/>
              <a:cs typeface="Calibri"/>
              <a:sym typeface="Calibri"/>
            </a:endParaRPr>
          </a:p>
        </p:txBody>
      </p:sp>
      <p:sp>
        <p:nvSpPr>
          <p:cNvPr id="487" name="Google Shape;487;p62"/>
          <p:cNvSpPr txBox="1">
            <a:spLocks noGrp="1"/>
          </p:cNvSpPr>
          <p:nvPr>
            <p:ph type="body" idx="1"/>
          </p:nvPr>
        </p:nvSpPr>
        <p:spPr>
          <a:xfrm>
            <a:off x="1826175" y="5764425"/>
            <a:ext cx="6805500" cy="82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Calibri"/>
              <a:buChar char="•"/>
            </a:pPr>
            <a:r>
              <a:rPr lang="en" sz="3200" i="0" u="none" strike="noStrike" cap="none">
                <a:solidFill>
                  <a:schemeClr val="dk1"/>
                </a:solidFill>
                <a:latin typeface="Calibri"/>
                <a:ea typeface="Calibri"/>
                <a:cs typeface="Calibri"/>
                <a:sym typeface="Calibri"/>
              </a:rPr>
              <a:t>You Are SOOO SWEET!</a:t>
            </a:r>
            <a:endParaRPr>
              <a:latin typeface="Calibri"/>
              <a:ea typeface="Calibri"/>
              <a:cs typeface="Calibri"/>
              <a:sym typeface="Calibri"/>
            </a:endParaRPr>
          </a:p>
        </p:txBody>
      </p:sp>
      <p:pic>
        <p:nvPicPr>
          <p:cNvPr id="488" name="Google Shape;488;p62" descr="C:\Documents and Settings\rpowell\Local Settings\Temporary Internet Files\Content.IE5\YM1OUZSD\MP900439253[1].jpg"/>
          <p:cNvPicPr preferRelativeResize="0"/>
          <p:nvPr/>
        </p:nvPicPr>
        <p:blipFill rotWithShape="1">
          <a:blip r:embed="rId3">
            <a:alphaModFix/>
          </a:blip>
          <a:srcRect/>
          <a:stretch/>
        </p:blipFill>
        <p:spPr>
          <a:xfrm>
            <a:off x="287550" y="1913225"/>
            <a:ext cx="3352801" cy="3352801"/>
          </a:xfrm>
          <a:prstGeom prst="rect">
            <a:avLst/>
          </a:prstGeom>
          <a:noFill/>
          <a:ln>
            <a:noFill/>
          </a:ln>
        </p:spPr>
      </p:pic>
      <p:pic>
        <p:nvPicPr>
          <p:cNvPr id="489" name="Google Shape;489;p62" descr="C:\Documents and Settings\rpowell\Local Settings\Temporary Internet Files\Content.IE5\PDAZ9LI2\MC900445484[1].wmf"/>
          <p:cNvPicPr preferRelativeResize="0"/>
          <p:nvPr/>
        </p:nvPicPr>
        <p:blipFill rotWithShape="1">
          <a:blip r:embed="rId4">
            <a:alphaModFix/>
          </a:blip>
          <a:srcRect/>
          <a:stretch/>
        </p:blipFill>
        <p:spPr>
          <a:xfrm>
            <a:off x="3640350" y="1913225"/>
            <a:ext cx="5078413" cy="35385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88"/>
                                        </p:tgtEl>
                                        <p:attrNameLst>
                                          <p:attrName>style.visibility</p:attrName>
                                        </p:attrNameLst>
                                      </p:cBhvr>
                                      <p:to>
                                        <p:strVal val="visible"/>
                                      </p:to>
                                    </p:set>
                                    <p:animEffect transition="in" filter="fade">
                                      <p:cBhvr>
                                        <p:cTn id="11" dur="1000"/>
                                        <p:tgtEl>
                                          <p:spTgt spid="48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89"/>
                                        </p:tgtEl>
                                        <p:attrNameLst>
                                          <p:attrName>style.visibility</p:attrName>
                                        </p:attrNameLst>
                                      </p:cBhvr>
                                      <p:to>
                                        <p:strVal val="visible"/>
                                      </p:to>
                                    </p:set>
                                    <p:anim calcmode="lin" valueType="num">
                                      <p:cBhvr additive="base">
                                        <p:cTn id="16" dur="500"/>
                                        <p:tgtEl>
                                          <p:spTgt spid="489"/>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87">
                                            <p:txEl>
                                              <p:pRg st="0" end="0"/>
                                            </p:txEl>
                                          </p:spTgt>
                                        </p:tgtEl>
                                        <p:attrNameLst>
                                          <p:attrName>style.visibility</p:attrName>
                                        </p:attrNameLst>
                                      </p:cBhvr>
                                      <p:to>
                                        <p:strVal val="visible"/>
                                      </p:to>
                                    </p:set>
                                    <p:animEffect transition="in" filter="fade">
                                      <p:cBhvr>
                                        <p:cTn id="20" dur="600"/>
                                        <p:tgtEl>
                                          <p:spTgt spid="4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3"/>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i="0" u="none" strike="noStrike" cap="none">
                <a:solidFill>
                  <a:schemeClr val="dk2"/>
                </a:solidFill>
                <a:latin typeface="Calibri"/>
                <a:ea typeface="Calibri"/>
                <a:cs typeface="Calibri"/>
                <a:sym typeface="Calibri"/>
              </a:rPr>
              <a:t>CARBOHYDRATES</a:t>
            </a:r>
            <a:endParaRPr>
              <a:latin typeface="Calibri"/>
              <a:ea typeface="Calibri"/>
              <a:cs typeface="Calibri"/>
              <a:sym typeface="Calibri"/>
            </a:endParaRPr>
          </a:p>
        </p:txBody>
      </p:sp>
      <p:sp>
        <p:nvSpPr>
          <p:cNvPr id="496" name="Google Shape;496;p63"/>
          <p:cNvSpPr/>
          <p:nvPr/>
        </p:nvSpPr>
        <p:spPr>
          <a:xfrm>
            <a:off x="1219200" y="914400"/>
            <a:ext cx="7004371" cy="761999"/>
          </a:xfrm>
          <a:prstGeom prst="rect">
            <a:avLst/>
          </a:prstGeom>
        </p:spPr>
        <p:txBody>
          <a:bodyPr>
            <a:prstTxWarp prst="textPlain">
              <a:avLst/>
            </a:prstTxWarp>
          </a:bodyPr>
          <a:lstStyle/>
          <a:p>
            <a:pPr lvl="0" algn="r"/>
            <a:r>
              <a:rPr b="0" i="0">
                <a:ln w="12700" cap="flat" cmpd="sng">
                  <a:solidFill>
                    <a:srgbClr val="EAEAEA"/>
                  </a:solidFill>
                  <a:prstDash val="solid"/>
                  <a:miter lim="800000"/>
                  <a:headEnd type="none" w="sm" len="sm"/>
                  <a:tailEnd type="none" w="sm" len="sm"/>
                </a:ln>
                <a:solidFill>
                  <a:srgbClr val="000000"/>
                </a:solidFill>
                <a:latin typeface="Arial Black"/>
              </a:rPr>
              <a:t>AT THE ATOM LEVEL </a:t>
            </a:r>
          </a:p>
        </p:txBody>
      </p:sp>
      <p:sp>
        <p:nvSpPr>
          <p:cNvPr id="497" name="Google Shape;497;p63"/>
          <p:cNvSpPr txBox="1"/>
          <p:nvPr/>
        </p:nvSpPr>
        <p:spPr>
          <a:xfrm>
            <a:off x="457200" y="1905000"/>
            <a:ext cx="8077200" cy="641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1" i="0" u="none">
                <a:solidFill>
                  <a:schemeClr val="dk1"/>
                </a:solidFill>
                <a:latin typeface="Calibri"/>
                <a:ea typeface="Calibri"/>
                <a:cs typeface="Calibri"/>
                <a:sym typeface="Calibri"/>
              </a:rPr>
              <a:t>Each carbohydrate is made up of…</a:t>
            </a:r>
            <a:endParaRPr sz="3600" b="1"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endParaRPr sz="36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r>
              <a:rPr lang="en" sz="3600" b="1">
                <a:solidFill>
                  <a:schemeClr val="dk1"/>
                </a:solidFill>
                <a:latin typeface="Calibri"/>
                <a:ea typeface="Calibri"/>
                <a:cs typeface="Calibri"/>
                <a:sym typeface="Calibri"/>
              </a:rPr>
              <a:t>CARBON, HYDROGEN, AND OXYGEN</a:t>
            </a:r>
            <a:endParaRPr sz="3600" b="1">
              <a:solidFill>
                <a:schemeClr val="dk1"/>
              </a:solidFill>
              <a:latin typeface="Calibri"/>
              <a:ea typeface="Calibri"/>
              <a:cs typeface="Calibri"/>
              <a:sym typeface="Calibri"/>
            </a:endParaRPr>
          </a:p>
        </p:txBody>
      </p:sp>
      <p:sp>
        <p:nvSpPr>
          <p:cNvPr id="498" name="Google Shape;498;p63"/>
          <p:cNvSpPr txBox="1"/>
          <p:nvPr/>
        </p:nvSpPr>
        <p:spPr>
          <a:xfrm>
            <a:off x="685800" y="5105400"/>
            <a:ext cx="7772400" cy="70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 sz="4000" b="1" i="0" u="none">
                <a:solidFill>
                  <a:schemeClr val="dk1"/>
                </a:solidFill>
                <a:latin typeface="Calibri"/>
                <a:ea typeface="Calibri"/>
                <a:cs typeface="Calibri"/>
                <a:sym typeface="Calibri"/>
              </a:rPr>
              <a:t>THINK: “CHO”</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7">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98"/>
                                        </p:tgtEl>
                                        <p:attrNameLst>
                                          <p:attrName>style.visibility</p:attrName>
                                        </p:attrNameLst>
                                      </p:cBhvr>
                                      <p:to>
                                        <p:strVal val="visible"/>
                                      </p:to>
                                    </p:set>
                                    <p:animEffect transition="in" filter="fade">
                                      <p:cBhvr>
                                        <p:cTn id="17" dur="10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502"/>
        <p:cNvGrpSpPr/>
        <p:nvPr/>
      </p:nvGrpSpPr>
      <p:grpSpPr>
        <a:xfrm>
          <a:off x="0" y="0"/>
          <a:ext cx="0" cy="0"/>
          <a:chOff x="0" y="0"/>
          <a:chExt cx="0" cy="0"/>
        </a:xfrm>
      </p:grpSpPr>
      <p:sp>
        <p:nvSpPr>
          <p:cNvPr id="503" name="Google Shape;503;p64"/>
          <p:cNvSpPr txBox="1">
            <a:spLocks noGrp="1"/>
          </p:cNvSpPr>
          <p:nvPr>
            <p:ph type="title"/>
          </p:nvPr>
        </p:nvSpPr>
        <p:spPr>
          <a:xfrm>
            <a:off x="457200" y="304800"/>
            <a:ext cx="8153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800"/>
              <a:buFont typeface="Times"/>
              <a:buNone/>
            </a:pPr>
            <a:r>
              <a:rPr lang="en" sz="4800" b="1" i="0" u="none" strike="noStrike" cap="none">
                <a:solidFill>
                  <a:schemeClr val="dk2"/>
                </a:solidFill>
                <a:latin typeface="Calibri"/>
                <a:ea typeface="Calibri"/>
                <a:cs typeface="Calibri"/>
                <a:sym typeface="Calibri"/>
              </a:rPr>
              <a:t>LIPIDS ARE NEXT</a:t>
            </a:r>
            <a:endParaRPr>
              <a:latin typeface="Calibri"/>
              <a:ea typeface="Calibri"/>
              <a:cs typeface="Calibri"/>
              <a:sym typeface="Calibri"/>
            </a:endParaRPr>
          </a:p>
        </p:txBody>
      </p:sp>
      <p:sp>
        <p:nvSpPr>
          <p:cNvPr id="504" name="Google Shape;504;p64"/>
          <p:cNvSpPr txBox="1"/>
          <p:nvPr/>
        </p:nvSpPr>
        <p:spPr>
          <a:xfrm>
            <a:off x="381000" y="2057400"/>
            <a:ext cx="8305800" cy="538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400"/>
              <a:buFont typeface="Calibri"/>
              <a:buChar char="✓"/>
            </a:pPr>
            <a:r>
              <a:rPr lang="en" sz="2400" b="1" i="0" u="none">
                <a:solidFill>
                  <a:schemeClr val="dk2"/>
                </a:solidFill>
                <a:latin typeface="Calibri"/>
                <a:ea typeface="Calibri"/>
                <a:cs typeface="Calibri"/>
                <a:sym typeface="Calibri"/>
              </a:rPr>
              <a:t>They are a great source of </a:t>
            </a:r>
            <a:r>
              <a:rPr lang="en" sz="2400" b="1" i="0" u="sng">
                <a:solidFill>
                  <a:schemeClr val="dk2"/>
                </a:solidFill>
                <a:latin typeface="Calibri"/>
                <a:ea typeface="Calibri"/>
                <a:cs typeface="Calibri"/>
                <a:sym typeface="Calibri"/>
              </a:rPr>
              <a:t>STORED ENERGY</a:t>
            </a:r>
            <a:r>
              <a:rPr lang="en" sz="2400" b="1" i="0" u="none">
                <a:solidFill>
                  <a:schemeClr val="dk2"/>
                </a:solidFill>
                <a:latin typeface="Calibri"/>
                <a:ea typeface="Calibri"/>
                <a:cs typeface="Calibri"/>
                <a:sym typeface="Calibri"/>
              </a:rPr>
              <a:t> so we have it in the future.</a:t>
            </a:r>
            <a:endParaRPr>
              <a:latin typeface="Calibri"/>
              <a:ea typeface="Calibri"/>
              <a:cs typeface="Calibri"/>
              <a:sym typeface="Calibri"/>
            </a:endParaRPr>
          </a:p>
          <a:p>
            <a:pPr marL="0" marR="0" lvl="0" indent="0" algn="l" rtl="0">
              <a:lnSpc>
                <a:spcPct val="100000"/>
              </a:lnSpc>
              <a:spcBef>
                <a:spcPts val="1200"/>
              </a:spcBef>
              <a:spcAft>
                <a:spcPts val="0"/>
              </a:spcAft>
              <a:buClr>
                <a:schemeClr val="dk2"/>
              </a:buClr>
              <a:buSzPts val="2400"/>
              <a:buFont typeface="Calibri"/>
              <a:buChar char="✓"/>
            </a:pPr>
            <a:r>
              <a:rPr lang="en" sz="2400" b="1" i="0" u="none">
                <a:solidFill>
                  <a:schemeClr val="dk2"/>
                </a:solidFill>
                <a:latin typeface="Calibri"/>
                <a:ea typeface="Calibri"/>
                <a:cs typeface="Calibri"/>
                <a:sym typeface="Calibri"/>
              </a:rPr>
              <a:t>They </a:t>
            </a:r>
            <a:r>
              <a:rPr lang="en" sz="2400" b="1" i="0" u="sng">
                <a:solidFill>
                  <a:schemeClr val="dk2"/>
                </a:solidFill>
                <a:latin typeface="Calibri"/>
                <a:ea typeface="Calibri"/>
                <a:cs typeface="Calibri"/>
                <a:sym typeface="Calibri"/>
              </a:rPr>
              <a:t>INSULATE</a:t>
            </a:r>
            <a:r>
              <a:rPr lang="en" sz="2400" b="1" i="0" u="none">
                <a:solidFill>
                  <a:schemeClr val="dk2"/>
                </a:solidFill>
                <a:latin typeface="Calibri"/>
                <a:ea typeface="Calibri"/>
                <a:cs typeface="Calibri"/>
                <a:sym typeface="Calibri"/>
              </a:rPr>
              <a:t> the body to maintain normal body temperature and they </a:t>
            </a:r>
            <a:r>
              <a:rPr lang="en" sz="2400" b="1" i="0" u="sng">
                <a:solidFill>
                  <a:schemeClr val="dk2"/>
                </a:solidFill>
                <a:latin typeface="Calibri"/>
                <a:ea typeface="Calibri"/>
                <a:cs typeface="Calibri"/>
                <a:sym typeface="Calibri"/>
              </a:rPr>
              <a:t>CUSHION</a:t>
            </a:r>
            <a:r>
              <a:rPr lang="en" sz="2400" b="1" i="0" u="none">
                <a:solidFill>
                  <a:schemeClr val="dk2"/>
                </a:solidFill>
                <a:latin typeface="Calibri"/>
                <a:ea typeface="Calibri"/>
                <a:cs typeface="Calibri"/>
                <a:sym typeface="Calibri"/>
              </a:rPr>
              <a:t> the internal organs for protection.</a:t>
            </a:r>
            <a:endParaRPr>
              <a:latin typeface="Calibri"/>
              <a:ea typeface="Calibri"/>
              <a:cs typeface="Calibri"/>
              <a:sym typeface="Calibri"/>
            </a:endParaRPr>
          </a:p>
          <a:p>
            <a:pPr marL="0" marR="0" lvl="0" indent="0" algn="l" rtl="0">
              <a:lnSpc>
                <a:spcPct val="100000"/>
              </a:lnSpc>
              <a:spcBef>
                <a:spcPts val="1200"/>
              </a:spcBef>
              <a:spcAft>
                <a:spcPts val="0"/>
              </a:spcAft>
              <a:buClr>
                <a:schemeClr val="dk2"/>
              </a:buClr>
              <a:buSzPts val="2400"/>
              <a:buFont typeface="Calibri"/>
              <a:buChar char="✓"/>
            </a:pPr>
            <a:r>
              <a:rPr lang="en" sz="2400" b="1" i="0" u="none">
                <a:solidFill>
                  <a:schemeClr val="dk2"/>
                </a:solidFill>
                <a:latin typeface="Calibri"/>
                <a:ea typeface="Calibri"/>
                <a:cs typeface="Calibri"/>
                <a:sym typeface="Calibri"/>
              </a:rPr>
              <a:t>They produce hormones for the body called </a:t>
            </a:r>
            <a:r>
              <a:rPr lang="en" sz="2400" b="1" i="0" u="sng">
                <a:solidFill>
                  <a:schemeClr val="dk2"/>
                </a:solidFill>
                <a:latin typeface="Calibri"/>
                <a:ea typeface="Calibri"/>
                <a:cs typeface="Calibri"/>
                <a:sym typeface="Calibri"/>
              </a:rPr>
              <a:t>STERIODS</a:t>
            </a:r>
            <a:endParaRPr>
              <a:latin typeface="Calibri"/>
              <a:ea typeface="Calibri"/>
              <a:cs typeface="Calibri"/>
              <a:sym typeface="Calibri"/>
            </a:endParaRPr>
          </a:p>
          <a:p>
            <a:pPr marL="0" marR="0" lvl="0" indent="0" algn="l" rtl="0">
              <a:lnSpc>
                <a:spcPct val="100000"/>
              </a:lnSpc>
              <a:spcBef>
                <a:spcPts val="1200"/>
              </a:spcBef>
              <a:spcAft>
                <a:spcPts val="0"/>
              </a:spcAft>
              <a:buClr>
                <a:schemeClr val="dk2"/>
              </a:buClr>
              <a:buSzPts val="2400"/>
              <a:buFont typeface="Calibri"/>
              <a:buChar char="✓"/>
            </a:pPr>
            <a:r>
              <a:rPr lang="en" sz="2400" b="1" i="0" u="none">
                <a:solidFill>
                  <a:schemeClr val="dk2"/>
                </a:solidFill>
                <a:latin typeface="Calibri"/>
                <a:ea typeface="Calibri"/>
                <a:cs typeface="Calibri"/>
                <a:sym typeface="Calibri"/>
              </a:rPr>
              <a:t>They </a:t>
            </a:r>
            <a:r>
              <a:rPr lang="en" sz="2400" b="1" i="0" u="sng">
                <a:solidFill>
                  <a:schemeClr val="dk2"/>
                </a:solidFill>
                <a:latin typeface="Calibri"/>
                <a:ea typeface="Calibri"/>
                <a:cs typeface="Calibri"/>
                <a:sym typeface="Calibri"/>
              </a:rPr>
              <a:t>waterproof</a:t>
            </a:r>
            <a:r>
              <a:rPr lang="en" sz="2400" b="1" i="0" u="none">
                <a:solidFill>
                  <a:schemeClr val="dk2"/>
                </a:solidFill>
                <a:latin typeface="Calibri"/>
                <a:ea typeface="Calibri"/>
                <a:cs typeface="Calibri"/>
                <a:sym typeface="Calibri"/>
              </a:rPr>
              <a:t> surfaces of animals,plants, and fruits- these are waxes!</a:t>
            </a:r>
            <a:endParaRPr>
              <a:latin typeface="Calibri"/>
              <a:ea typeface="Calibri"/>
              <a:cs typeface="Calibri"/>
              <a:sym typeface="Calibri"/>
            </a:endParaRPr>
          </a:p>
          <a:p>
            <a:pPr marL="0" marR="0" lvl="0" indent="0" algn="l" rtl="0">
              <a:lnSpc>
                <a:spcPct val="100000"/>
              </a:lnSpc>
              <a:spcBef>
                <a:spcPts val="1200"/>
              </a:spcBef>
              <a:spcAft>
                <a:spcPts val="0"/>
              </a:spcAft>
              <a:buClr>
                <a:schemeClr val="dk2"/>
              </a:buClr>
              <a:buSzPts val="2400"/>
              <a:buFont typeface="Arial"/>
              <a:buNone/>
            </a:pPr>
            <a:r>
              <a:rPr lang="en" sz="2400" b="1" i="0" u="none">
                <a:solidFill>
                  <a:schemeClr val="dk2"/>
                </a:solidFill>
                <a:latin typeface="Calibri"/>
                <a:ea typeface="Calibri"/>
                <a:cs typeface="Calibri"/>
                <a:sym typeface="Calibri"/>
              </a:rPr>
              <a:t>THINK:  Waterproof, insulate, </a:t>
            </a:r>
            <a:r>
              <a:rPr lang="en" sz="2400" b="1">
                <a:solidFill>
                  <a:schemeClr val="dk2"/>
                </a:solidFill>
                <a:latin typeface="Calibri"/>
                <a:ea typeface="Calibri"/>
                <a:cs typeface="Calibri"/>
                <a:sym typeface="Calibri"/>
              </a:rPr>
              <a:t>steroids</a:t>
            </a:r>
            <a:r>
              <a:rPr lang="en" sz="2400" b="1" i="0" u="none">
                <a:solidFill>
                  <a:schemeClr val="dk2"/>
                </a:solidFill>
                <a:latin typeface="Calibri"/>
                <a:ea typeface="Calibri"/>
                <a:cs typeface="Calibri"/>
                <a:sym typeface="Calibri"/>
              </a:rPr>
              <a:t>, energy, cushion AKA “WISE C” </a:t>
            </a:r>
            <a:endParaRPr>
              <a:latin typeface="Calibri"/>
              <a:ea typeface="Calibri"/>
              <a:cs typeface="Calibri"/>
              <a:sym typeface="Calibri"/>
            </a:endParaRPr>
          </a:p>
          <a:p>
            <a:pPr marL="0" marR="0" lvl="0" indent="0" algn="r" rtl="0">
              <a:lnSpc>
                <a:spcPct val="100000"/>
              </a:lnSpc>
              <a:spcBef>
                <a:spcPts val="0"/>
              </a:spcBef>
              <a:spcAft>
                <a:spcPts val="0"/>
              </a:spcAft>
              <a:buNone/>
            </a:pPr>
            <a:endParaRPr sz="2400" b="1" i="0" u="none">
              <a:solidFill>
                <a:schemeClr val="dk2"/>
              </a:solidFill>
              <a:latin typeface="Calibri"/>
              <a:ea typeface="Calibri"/>
              <a:cs typeface="Calibri"/>
              <a:sym typeface="Calibri"/>
            </a:endParaRPr>
          </a:p>
        </p:txBody>
      </p:sp>
      <p:sp>
        <p:nvSpPr>
          <p:cNvPr id="505" name="Google Shape;505;p64"/>
          <p:cNvSpPr txBox="1"/>
          <p:nvPr/>
        </p:nvSpPr>
        <p:spPr>
          <a:xfrm>
            <a:off x="0" y="4800600"/>
            <a:ext cx="76962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506" name="Google Shape;506;p64"/>
          <p:cNvSpPr/>
          <p:nvPr/>
        </p:nvSpPr>
        <p:spPr>
          <a:xfrm>
            <a:off x="1143000" y="1219200"/>
            <a:ext cx="7010390" cy="761999"/>
          </a:xfrm>
          <a:prstGeom prst="rect">
            <a:avLst/>
          </a:prstGeom>
        </p:spPr>
        <p:txBody>
          <a:bodyPr>
            <a:prstTxWarp prst="textPlain">
              <a:avLst/>
            </a:prstTxWarp>
          </a:bodyPr>
          <a:lstStyle/>
          <a:p>
            <a:pPr lvl="0" algn="r"/>
            <a:r>
              <a:rPr b="0" i="1">
                <a:ln w="12700" cap="flat" cmpd="sng">
                  <a:solidFill>
                    <a:srgbClr val="EAEAEA"/>
                  </a:solidFill>
                  <a:prstDash val="solid"/>
                  <a:miter lim="800000"/>
                  <a:headEnd type="none" w="sm" len="sm"/>
                  <a:tailEnd type="none" w="sm" len="sm"/>
                </a:ln>
                <a:solidFill>
                  <a:srgbClr val="434343"/>
                </a:solidFill>
                <a:latin typeface="Arial Black"/>
              </a:rPr>
              <a:t>WHAT DO THEY DO?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521"/>
        <p:cNvGrpSpPr/>
        <p:nvPr/>
      </p:nvGrpSpPr>
      <p:grpSpPr>
        <a:xfrm>
          <a:off x="0" y="0"/>
          <a:ext cx="0" cy="0"/>
          <a:chOff x="0" y="0"/>
          <a:chExt cx="0" cy="0"/>
        </a:xfrm>
      </p:grpSpPr>
      <p:sp>
        <p:nvSpPr>
          <p:cNvPr id="522" name="Google Shape;522;p66"/>
          <p:cNvSpPr txBox="1">
            <a:spLocks noGrp="1"/>
          </p:cNvSpPr>
          <p:nvPr>
            <p:ph type="title"/>
          </p:nvPr>
        </p:nvSpPr>
        <p:spPr>
          <a:xfrm>
            <a:off x="7239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000" b="1" i="0" u="none" strike="noStrike" cap="none">
                <a:solidFill>
                  <a:schemeClr val="dk2"/>
                </a:solidFill>
                <a:latin typeface="Calibri"/>
                <a:ea typeface="Calibri"/>
                <a:cs typeface="Calibri"/>
                <a:sym typeface="Calibri"/>
              </a:rPr>
              <a:t>LIPIDS…Some interesting info</a:t>
            </a:r>
            <a:endParaRPr sz="4000">
              <a:latin typeface="Calibri"/>
              <a:ea typeface="Calibri"/>
              <a:cs typeface="Calibri"/>
              <a:sym typeface="Calibri"/>
            </a:endParaRPr>
          </a:p>
        </p:txBody>
      </p:sp>
      <p:sp>
        <p:nvSpPr>
          <p:cNvPr id="523" name="Google Shape;523;p66"/>
          <p:cNvSpPr txBox="1"/>
          <p:nvPr/>
        </p:nvSpPr>
        <p:spPr>
          <a:xfrm>
            <a:off x="457200" y="2667000"/>
            <a:ext cx="8305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524" name="Google Shape;524;p66"/>
          <p:cNvSpPr txBox="1"/>
          <p:nvPr/>
        </p:nvSpPr>
        <p:spPr>
          <a:xfrm>
            <a:off x="2041525" y="1670050"/>
            <a:ext cx="184200" cy="70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525" name="Google Shape;525;p66"/>
          <p:cNvSpPr txBox="1"/>
          <p:nvPr/>
        </p:nvSpPr>
        <p:spPr>
          <a:xfrm>
            <a:off x="228600" y="962825"/>
            <a:ext cx="8686800" cy="50469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None/>
            </a:pPr>
            <a:r>
              <a:rPr lang="en" sz="3200" b="1">
                <a:solidFill>
                  <a:schemeClr val="dk1"/>
                </a:solidFill>
                <a:latin typeface="Calibri"/>
                <a:ea typeface="Calibri"/>
                <a:cs typeface="Calibri"/>
                <a:sym typeface="Calibri"/>
              </a:rPr>
              <a:t>STEROIDS</a:t>
            </a:r>
            <a:endParaRPr sz="3200" b="1">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200"/>
              <a:buFont typeface="Arial"/>
              <a:buNone/>
            </a:pPr>
            <a:endParaRPr sz="3200" b="1">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200"/>
              <a:buFont typeface="Arial"/>
              <a:buNone/>
            </a:pPr>
            <a:r>
              <a:rPr lang="en" sz="3200" b="1" i="0" u="none">
                <a:solidFill>
                  <a:schemeClr val="dk1"/>
                </a:solidFill>
                <a:latin typeface="Calibri"/>
                <a:ea typeface="Calibri"/>
                <a:cs typeface="Calibri"/>
                <a:sym typeface="Calibri"/>
              </a:rPr>
              <a:t>There are many different types of steroids.  They are all lipids.  Their functions vary.  Some common steroids are:</a:t>
            </a:r>
            <a:endParaRPr>
              <a:latin typeface="Calibri"/>
              <a:ea typeface="Calibri"/>
              <a:cs typeface="Calibri"/>
              <a:sym typeface="Calibri"/>
            </a:endParaRPr>
          </a:p>
          <a:p>
            <a:pPr marL="0" marR="0" lvl="0" indent="0" algn="l" rtl="0">
              <a:lnSpc>
                <a:spcPct val="100000"/>
              </a:lnSpc>
              <a:spcBef>
                <a:spcPts val="1600"/>
              </a:spcBef>
              <a:spcAft>
                <a:spcPts val="0"/>
              </a:spcAft>
              <a:buClr>
                <a:schemeClr val="dk1"/>
              </a:buClr>
              <a:buSzPts val="3200"/>
              <a:buFont typeface="Arial"/>
              <a:buNone/>
            </a:pPr>
            <a:r>
              <a:rPr lang="en" sz="3200" b="1" i="0" u="none">
                <a:solidFill>
                  <a:schemeClr val="dk1"/>
                </a:solidFill>
                <a:latin typeface="Calibri"/>
                <a:ea typeface="Calibri"/>
                <a:cs typeface="Calibri"/>
                <a:sym typeface="Calibri"/>
              </a:rPr>
              <a:t>SEX STEROIDS	                ANABOLIC STEROIDS aka</a:t>
            </a:r>
            <a:r>
              <a:rPr lang="en">
                <a:latin typeface="Calibri"/>
                <a:ea typeface="Calibri"/>
                <a:cs typeface="Calibri"/>
                <a:sym typeface="Calibri"/>
              </a:rPr>
              <a:t> </a:t>
            </a:r>
            <a:endParaRPr>
              <a:latin typeface="Calibri"/>
              <a:ea typeface="Calibri"/>
              <a:cs typeface="Calibri"/>
              <a:sym typeface="Calibri"/>
            </a:endParaRPr>
          </a:p>
          <a:p>
            <a:pPr marL="5029200" marR="0" lvl="0" indent="457200" algn="l" rtl="0">
              <a:lnSpc>
                <a:spcPct val="100000"/>
              </a:lnSpc>
              <a:spcBef>
                <a:spcPts val="1600"/>
              </a:spcBef>
              <a:spcAft>
                <a:spcPts val="0"/>
              </a:spcAft>
              <a:buClr>
                <a:schemeClr val="dk1"/>
              </a:buClr>
              <a:buSzPts val="3200"/>
              <a:buFont typeface="Arial"/>
              <a:buNone/>
            </a:pPr>
            <a:r>
              <a:rPr lang="en" sz="3200" b="1" i="0" u="none">
                <a:solidFill>
                  <a:schemeClr val="dk1"/>
                </a:solidFill>
                <a:latin typeface="Calibri"/>
                <a:ea typeface="Calibri"/>
                <a:cs typeface="Calibri"/>
                <a:sym typeface="Calibri"/>
              </a:rPr>
              <a:t>CHOLESTEROL</a:t>
            </a:r>
            <a:endParaRPr>
              <a:latin typeface="Calibri"/>
              <a:ea typeface="Calibri"/>
              <a:cs typeface="Calibri"/>
              <a:sym typeface="Calibri"/>
            </a:endParaRPr>
          </a:p>
          <a:p>
            <a:pPr marL="0" marR="0" lvl="0" indent="0" algn="r" rtl="0">
              <a:lnSpc>
                <a:spcPct val="100000"/>
              </a:lnSpc>
              <a:spcBef>
                <a:spcPts val="0"/>
              </a:spcBef>
              <a:spcAft>
                <a:spcPts val="0"/>
              </a:spcAft>
              <a:buNone/>
            </a:pPr>
            <a:endParaRPr sz="3200" b="1" i="0" u="none">
              <a:solidFill>
                <a:schemeClr val="dk1"/>
              </a:solidFill>
              <a:latin typeface="Calibri"/>
              <a:ea typeface="Calibri"/>
              <a:cs typeface="Calibri"/>
              <a:sym typeface="Calibri"/>
            </a:endParaRPr>
          </a:p>
        </p:txBody>
      </p:sp>
      <p:cxnSp>
        <p:nvCxnSpPr>
          <p:cNvPr id="526" name="Google Shape;526;p66"/>
          <p:cNvCxnSpPr/>
          <p:nvPr/>
        </p:nvCxnSpPr>
        <p:spPr>
          <a:xfrm>
            <a:off x="1472575" y="4209400"/>
            <a:ext cx="0" cy="914400"/>
          </a:xfrm>
          <a:prstGeom prst="straightConnector1">
            <a:avLst/>
          </a:prstGeom>
          <a:noFill/>
          <a:ln w="19050" cap="flat" cmpd="sng">
            <a:solidFill>
              <a:schemeClr val="dk1"/>
            </a:solidFill>
            <a:prstDash val="solid"/>
            <a:miter lim="800000"/>
            <a:headEnd type="none" w="sm" len="sm"/>
            <a:tailEnd type="triangle" w="med" len="med"/>
          </a:ln>
        </p:spPr>
      </p:cxnSp>
      <p:cxnSp>
        <p:nvCxnSpPr>
          <p:cNvPr id="527" name="Google Shape;527;p66"/>
          <p:cNvCxnSpPr/>
          <p:nvPr/>
        </p:nvCxnSpPr>
        <p:spPr>
          <a:xfrm>
            <a:off x="7010400" y="4800600"/>
            <a:ext cx="0" cy="914400"/>
          </a:xfrm>
          <a:prstGeom prst="straightConnector1">
            <a:avLst/>
          </a:prstGeom>
          <a:noFill/>
          <a:ln w="19050" cap="flat" cmpd="sng">
            <a:solidFill>
              <a:schemeClr val="dk1"/>
            </a:solidFill>
            <a:prstDash val="solid"/>
            <a:miter lim="800000"/>
            <a:headEnd type="none" w="sm" len="sm"/>
            <a:tailEnd type="triangle" w="med" len="med"/>
          </a:ln>
        </p:spPr>
      </p:cxnSp>
      <p:sp>
        <p:nvSpPr>
          <p:cNvPr id="528" name="Google Shape;528;p66"/>
          <p:cNvSpPr txBox="1"/>
          <p:nvPr/>
        </p:nvSpPr>
        <p:spPr>
          <a:xfrm>
            <a:off x="228600" y="5715000"/>
            <a:ext cx="3200400" cy="70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529" name="Google Shape;529;p66"/>
          <p:cNvSpPr txBox="1"/>
          <p:nvPr/>
        </p:nvSpPr>
        <p:spPr>
          <a:xfrm>
            <a:off x="117175" y="5435550"/>
            <a:ext cx="4419600" cy="955800"/>
          </a:xfrm>
          <a:prstGeom prst="rect">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1" i="0" u="none">
                <a:solidFill>
                  <a:schemeClr val="dk1"/>
                </a:solidFill>
                <a:latin typeface="Arial"/>
                <a:ea typeface="Arial"/>
                <a:cs typeface="Arial"/>
                <a:sym typeface="Arial"/>
              </a:rPr>
              <a:t>Like testosterone and estrogen</a:t>
            </a:r>
            <a:endParaRPr/>
          </a:p>
        </p:txBody>
      </p:sp>
      <p:sp>
        <p:nvSpPr>
          <p:cNvPr id="530" name="Google Shape;530;p66"/>
          <p:cNvSpPr txBox="1"/>
          <p:nvPr/>
        </p:nvSpPr>
        <p:spPr>
          <a:xfrm>
            <a:off x="5029200" y="5715000"/>
            <a:ext cx="4114800" cy="528600"/>
          </a:xfrm>
          <a:prstGeom prst="rect">
            <a:avLst/>
          </a:prstGeom>
          <a:solidFill>
            <a:srgbClr val="FF9966"/>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1" i="0" u="none">
                <a:solidFill>
                  <a:schemeClr val="dk1"/>
                </a:solidFill>
                <a:latin typeface="Arial"/>
                <a:ea typeface="Arial"/>
                <a:cs typeface="Arial"/>
                <a:sym typeface="Arial"/>
              </a:rPr>
              <a:t>They increase muscle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anim calcmode="lin" valueType="num">
                                      <p:cBhvr additive="base">
                                        <p:cTn id="7" dur="500"/>
                                        <p:tgtEl>
                                          <p:spTgt spid="52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30"/>
                                        </p:tgtEl>
                                        <p:attrNameLst>
                                          <p:attrName>style.visibility</p:attrName>
                                        </p:attrNameLst>
                                      </p:cBhvr>
                                      <p:to>
                                        <p:strVal val="visible"/>
                                      </p:to>
                                    </p:set>
                                    <p:anim calcmode="lin" valueType="num">
                                      <p:cBhvr additive="base">
                                        <p:cTn id="12" dur="500"/>
                                        <p:tgtEl>
                                          <p:spTgt spid="53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5">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534"/>
        <p:cNvGrpSpPr/>
        <p:nvPr/>
      </p:nvGrpSpPr>
      <p:grpSpPr>
        <a:xfrm>
          <a:off x="0" y="0"/>
          <a:ext cx="0" cy="0"/>
          <a:chOff x="0" y="0"/>
          <a:chExt cx="0" cy="0"/>
        </a:xfrm>
      </p:grpSpPr>
      <p:sp>
        <p:nvSpPr>
          <p:cNvPr id="535" name="Google Shape;535;p67"/>
          <p:cNvSpPr txBox="1">
            <a:spLocks noGrp="1"/>
          </p:cNvSpPr>
          <p:nvPr>
            <p:ph type="title"/>
          </p:nvPr>
        </p:nvSpPr>
        <p:spPr>
          <a:xfrm>
            <a:off x="762000" y="3048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000" b="1" i="0" u="none" strike="noStrike" cap="none">
                <a:solidFill>
                  <a:schemeClr val="dk2"/>
                </a:solidFill>
                <a:latin typeface="Calibri"/>
                <a:ea typeface="Calibri"/>
                <a:cs typeface="Calibri"/>
                <a:sym typeface="Calibri"/>
              </a:rPr>
              <a:t>LIPIDS…Some interesting info</a:t>
            </a:r>
            <a:endParaRPr sz="4000">
              <a:latin typeface="Calibri"/>
              <a:ea typeface="Calibri"/>
              <a:cs typeface="Calibri"/>
              <a:sym typeface="Calibri"/>
            </a:endParaRPr>
          </a:p>
        </p:txBody>
      </p:sp>
      <p:sp>
        <p:nvSpPr>
          <p:cNvPr id="536" name="Google Shape;536;p67"/>
          <p:cNvSpPr txBox="1"/>
          <p:nvPr/>
        </p:nvSpPr>
        <p:spPr>
          <a:xfrm>
            <a:off x="457200" y="2667000"/>
            <a:ext cx="8305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537" name="Google Shape;537;p67"/>
          <p:cNvSpPr txBox="1"/>
          <p:nvPr/>
        </p:nvSpPr>
        <p:spPr>
          <a:xfrm>
            <a:off x="2041525" y="1670050"/>
            <a:ext cx="184200" cy="70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538" name="Google Shape;538;p67"/>
          <p:cNvSpPr txBox="1"/>
          <p:nvPr/>
        </p:nvSpPr>
        <p:spPr>
          <a:xfrm>
            <a:off x="457200" y="2514600"/>
            <a:ext cx="4800600" cy="1187400"/>
          </a:xfrm>
          <a:prstGeom prst="rect">
            <a:avLst/>
          </a:prstGeom>
          <a:noFill/>
          <a:ln>
            <a:noFill/>
          </a:ln>
        </p:spPr>
        <p:txBody>
          <a:bodyPr spcFirstLastPara="1" wrap="square" lIns="91425" tIns="45700" rIns="91425" bIns="45700" anchor="t" anchorCtr="0">
            <a:noAutofit/>
          </a:bodyPr>
          <a:lstStyle/>
          <a:p>
            <a:pPr marL="0" marR="0" lvl="0" indent="15240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15240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r"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539" name="Google Shape;539;p67" descr="C:\Documents and Settings\LBERMAN\My Documents\My Pictures\roids.jpg"/>
          <p:cNvPicPr preferRelativeResize="0"/>
          <p:nvPr/>
        </p:nvPicPr>
        <p:blipFill rotWithShape="1">
          <a:blip r:embed="rId3">
            <a:alphaModFix/>
          </a:blip>
          <a:srcRect r="-1337" b="9771"/>
          <a:stretch/>
        </p:blipFill>
        <p:spPr>
          <a:xfrm>
            <a:off x="609600" y="2743200"/>
            <a:ext cx="5791200" cy="3048000"/>
          </a:xfrm>
          <a:prstGeom prst="rect">
            <a:avLst/>
          </a:prstGeom>
          <a:noFill/>
          <a:ln>
            <a:noFill/>
          </a:ln>
        </p:spPr>
      </p:pic>
      <p:pic>
        <p:nvPicPr>
          <p:cNvPr id="540" name="Google Shape;540;p67" descr="C:\Documents and Settings\LBERMAN\My Documents\My Pictures\roid.jpg"/>
          <p:cNvPicPr preferRelativeResize="0"/>
          <p:nvPr/>
        </p:nvPicPr>
        <p:blipFill rotWithShape="1">
          <a:blip r:embed="rId4">
            <a:alphaModFix/>
          </a:blip>
          <a:srcRect/>
          <a:stretch/>
        </p:blipFill>
        <p:spPr>
          <a:xfrm>
            <a:off x="6265862" y="3176587"/>
            <a:ext cx="2878137" cy="3605212"/>
          </a:xfrm>
          <a:prstGeom prst="rect">
            <a:avLst/>
          </a:prstGeom>
          <a:noFill/>
          <a:ln>
            <a:noFill/>
          </a:ln>
        </p:spPr>
      </p:pic>
      <p:sp>
        <p:nvSpPr>
          <p:cNvPr id="541" name="Google Shape;541;p67"/>
          <p:cNvSpPr txBox="1"/>
          <p:nvPr/>
        </p:nvSpPr>
        <p:spPr>
          <a:xfrm>
            <a:off x="371700" y="1323900"/>
            <a:ext cx="8772300" cy="119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 sz="3600" b="1" i="0" u="none">
                <a:solidFill>
                  <a:schemeClr val="dk1"/>
                </a:solidFill>
                <a:latin typeface="Calibri"/>
                <a:ea typeface="Calibri"/>
                <a:cs typeface="Calibri"/>
                <a:sym typeface="Calibri"/>
              </a:rPr>
              <a:t>Some anabolic steroids are illegal</a:t>
            </a:r>
            <a:r>
              <a:rPr lang="en" sz="3200" b="1">
                <a:solidFill>
                  <a:schemeClr val="dk1"/>
                </a:solidFill>
                <a:latin typeface="Calibri"/>
                <a:ea typeface="Calibri"/>
                <a:cs typeface="Calibri"/>
                <a:sym typeface="Calibri"/>
              </a:rPr>
              <a:t> and can be dangerous and very unhealthy</a:t>
            </a:r>
            <a:endParaRPr sz="3600" b="1">
              <a:solidFill>
                <a:schemeClr val="dk1"/>
              </a:solidFill>
              <a:latin typeface="Calibri"/>
              <a:ea typeface="Calibri"/>
              <a:cs typeface="Calibri"/>
              <a:sym typeface="Calibri"/>
            </a:endParaRPr>
          </a:p>
        </p:txBody>
      </p:sp>
      <p:sp>
        <p:nvSpPr>
          <p:cNvPr id="542" name="Google Shape;542;p67"/>
          <p:cNvSpPr txBox="1"/>
          <p:nvPr/>
        </p:nvSpPr>
        <p:spPr>
          <a:xfrm>
            <a:off x="0" y="2912125"/>
            <a:ext cx="9144000" cy="3479100"/>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 sz="4400" b="1" i="0" u="none">
                <a:solidFill>
                  <a:schemeClr val="dk1"/>
                </a:solidFill>
                <a:latin typeface="Calibri"/>
                <a:ea typeface="Calibri"/>
                <a:cs typeface="Calibri"/>
                <a:sym typeface="Calibri"/>
              </a:rPr>
              <a:t>NATURAL STEROIDS IN OUR BODY INCREASE MUSCLE GROWTH AND BONE DEVELOPMENT AND ARE GOOD.  THE ILLEGAL ONES THAT ARE SYNTHETIC ARE BAD.</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546"/>
        <p:cNvGrpSpPr/>
        <p:nvPr/>
      </p:nvGrpSpPr>
      <p:grpSpPr>
        <a:xfrm>
          <a:off x="0" y="0"/>
          <a:ext cx="0" cy="0"/>
          <a:chOff x="0" y="0"/>
          <a:chExt cx="0" cy="0"/>
        </a:xfrm>
      </p:grpSpPr>
      <p:sp>
        <p:nvSpPr>
          <p:cNvPr id="547" name="Google Shape;547;p68"/>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b="1" i="0" u="none" strike="noStrike" cap="none">
                <a:solidFill>
                  <a:schemeClr val="dk2"/>
                </a:solidFill>
                <a:latin typeface="Arial"/>
                <a:ea typeface="Arial"/>
                <a:cs typeface="Arial"/>
                <a:sym typeface="Arial"/>
              </a:rPr>
              <a:t>LIPIDS</a:t>
            </a:r>
            <a:endParaRPr>
              <a:latin typeface="Arial"/>
              <a:ea typeface="Arial"/>
              <a:cs typeface="Arial"/>
              <a:sym typeface="Arial"/>
            </a:endParaRPr>
          </a:p>
        </p:txBody>
      </p:sp>
      <p:sp>
        <p:nvSpPr>
          <p:cNvPr id="548" name="Google Shape;548;p68"/>
          <p:cNvSpPr/>
          <p:nvPr/>
        </p:nvSpPr>
        <p:spPr>
          <a:xfrm>
            <a:off x="1219200" y="914400"/>
            <a:ext cx="6238630" cy="761999"/>
          </a:xfrm>
          <a:prstGeom prst="rect">
            <a:avLst/>
          </a:prstGeom>
        </p:spPr>
        <p:txBody>
          <a:bodyPr>
            <a:prstTxWarp prst="textPlain">
              <a:avLst/>
            </a:prstTxWarp>
          </a:bodyPr>
          <a:lstStyle/>
          <a:p>
            <a:pPr lvl="0" algn="r"/>
            <a:r>
              <a:rPr b="0" i="0">
                <a:ln w="12700" cap="flat" cmpd="sng">
                  <a:solidFill>
                    <a:srgbClr val="EAEAEA"/>
                  </a:solidFill>
                  <a:prstDash val="solid"/>
                  <a:miter lim="800000"/>
                  <a:headEnd type="none" w="sm" len="sm"/>
                  <a:tailEnd type="none" w="sm" len="sm"/>
                </a:ln>
                <a:solidFill>
                  <a:srgbClr val="434343"/>
                </a:solidFill>
                <a:latin typeface="Arial"/>
              </a:rPr>
              <a:t>WHERE ARE THEY FOUND? </a:t>
            </a:r>
          </a:p>
        </p:txBody>
      </p:sp>
      <p:sp>
        <p:nvSpPr>
          <p:cNvPr id="549" name="Google Shape;549;p68"/>
          <p:cNvSpPr txBox="1"/>
          <p:nvPr/>
        </p:nvSpPr>
        <p:spPr>
          <a:xfrm>
            <a:off x="457200" y="1828800"/>
            <a:ext cx="8382000" cy="503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alibri"/>
              <a:buChar char="•"/>
            </a:pPr>
            <a:r>
              <a:rPr lang="en" sz="3600" b="1" i="0" u="none">
                <a:solidFill>
                  <a:schemeClr val="dk1"/>
                </a:solidFill>
                <a:latin typeface="Calibri"/>
                <a:ea typeface="Calibri"/>
                <a:cs typeface="Calibri"/>
                <a:sym typeface="Calibri"/>
              </a:rPr>
              <a:t>In plants- in the seeds</a:t>
            </a:r>
            <a:endParaRPr>
              <a:latin typeface="Calibri"/>
              <a:ea typeface="Calibri"/>
              <a:cs typeface="Calibri"/>
              <a:sym typeface="Calibri"/>
            </a:endParaRPr>
          </a:p>
          <a:p>
            <a:pPr marL="0" marR="0" lvl="0" indent="0" algn="l" rtl="0">
              <a:lnSpc>
                <a:spcPct val="100000"/>
              </a:lnSpc>
              <a:spcBef>
                <a:spcPts val="1800"/>
              </a:spcBef>
              <a:spcAft>
                <a:spcPts val="0"/>
              </a:spcAft>
              <a:buClr>
                <a:schemeClr val="dk1"/>
              </a:buClr>
              <a:buSzPts val="3600"/>
              <a:buFont typeface="Arial"/>
              <a:buNone/>
            </a:pPr>
            <a:r>
              <a:rPr lang="en" sz="3600" b="1" i="0" u="none">
                <a:solidFill>
                  <a:schemeClr val="dk1"/>
                </a:solidFill>
                <a:latin typeface="Calibri"/>
                <a:ea typeface="Calibri"/>
                <a:cs typeface="Calibri"/>
                <a:sym typeface="Calibri"/>
              </a:rPr>
              <a:t>---------------------------------------------------</a:t>
            </a:r>
            <a:endParaRPr>
              <a:latin typeface="Calibri"/>
              <a:ea typeface="Calibri"/>
              <a:cs typeface="Calibri"/>
              <a:sym typeface="Calibri"/>
            </a:endParaRPr>
          </a:p>
          <a:p>
            <a:pPr marL="0" marR="0" lvl="0" indent="0" algn="l" rtl="0">
              <a:lnSpc>
                <a:spcPct val="100000"/>
              </a:lnSpc>
              <a:spcBef>
                <a:spcPts val="1800"/>
              </a:spcBef>
              <a:spcAft>
                <a:spcPts val="0"/>
              </a:spcAft>
              <a:buClr>
                <a:schemeClr val="dk1"/>
              </a:buClr>
              <a:buSzPts val="3600"/>
              <a:buFont typeface="Calibri"/>
              <a:buChar char="•"/>
            </a:pPr>
            <a:r>
              <a:rPr lang="en" sz="3600" b="1" i="0" u="none">
                <a:solidFill>
                  <a:schemeClr val="dk1"/>
                </a:solidFill>
                <a:latin typeface="Calibri"/>
                <a:ea typeface="Calibri"/>
                <a:cs typeface="Calibri"/>
                <a:sym typeface="Calibri"/>
              </a:rPr>
              <a:t>In animals- in adipose tissue and connective tissue</a:t>
            </a:r>
            <a:endParaRPr>
              <a:latin typeface="Calibri"/>
              <a:ea typeface="Calibri"/>
              <a:cs typeface="Calibri"/>
              <a:sym typeface="Calibri"/>
            </a:endParaRPr>
          </a:p>
          <a:p>
            <a:pPr marL="0" marR="0" lvl="0" indent="0" algn="l" rtl="0">
              <a:lnSpc>
                <a:spcPct val="100000"/>
              </a:lnSpc>
              <a:spcBef>
                <a:spcPts val="1800"/>
              </a:spcBef>
              <a:spcAft>
                <a:spcPts val="0"/>
              </a:spcAft>
              <a:buClr>
                <a:schemeClr val="dk1"/>
              </a:buClr>
              <a:buSzPts val="3600"/>
              <a:buFont typeface="Arial"/>
              <a:buNone/>
            </a:pPr>
            <a:r>
              <a:rPr lang="en" sz="3600" b="1" i="0" u="none">
                <a:solidFill>
                  <a:schemeClr val="dk1"/>
                </a:solidFill>
                <a:latin typeface="Calibri"/>
                <a:ea typeface="Calibri"/>
                <a:cs typeface="Calibri"/>
                <a:sym typeface="Calibri"/>
              </a:rPr>
              <a:t>---------------------------------------------------</a:t>
            </a:r>
            <a:endParaRPr>
              <a:latin typeface="Calibri"/>
              <a:ea typeface="Calibri"/>
              <a:cs typeface="Calibri"/>
              <a:sym typeface="Calibri"/>
            </a:endParaRPr>
          </a:p>
          <a:p>
            <a:pPr marL="0" marR="0" lvl="0" indent="0" algn="l" rtl="0">
              <a:lnSpc>
                <a:spcPct val="100000"/>
              </a:lnSpc>
              <a:spcBef>
                <a:spcPts val="1800"/>
              </a:spcBef>
              <a:spcAft>
                <a:spcPts val="0"/>
              </a:spcAft>
              <a:buClr>
                <a:schemeClr val="dk1"/>
              </a:buClr>
              <a:buSzPts val="3600"/>
              <a:buFont typeface="Calibri"/>
              <a:buChar char="•"/>
            </a:pPr>
            <a:r>
              <a:rPr lang="en" sz="3600" b="1" i="0" u="none">
                <a:solidFill>
                  <a:schemeClr val="dk1"/>
                </a:solidFill>
                <a:latin typeface="Calibri"/>
                <a:ea typeface="Calibri"/>
                <a:cs typeface="Calibri"/>
                <a:sym typeface="Calibri"/>
              </a:rPr>
              <a:t>Lipids make up the cell membrane of all cells.  </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title"/>
          </p:nvPr>
        </p:nvSpPr>
        <p:spPr>
          <a:xfrm>
            <a:off x="436562" y="228600"/>
            <a:ext cx="8229600" cy="63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4400" i="0" u="none" strike="noStrike" cap="none">
                <a:solidFill>
                  <a:srgbClr val="434343"/>
                </a:solidFill>
              </a:rPr>
              <a:t>What is a</a:t>
            </a:r>
            <a:r>
              <a:rPr lang="en">
                <a:solidFill>
                  <a:srgbClr val="434343"/>
                </a:solidFill>
              </a:rPr>
              <a:t> Biom</a:t>
            </a:r>
            <a:r>
              <a:rPr lang="en" sz="4400" i="0" u="none" strike="noStrike" cap="none">
                <a:solidFill>
                  <a:srgbClr val="434343"/>
                </a:solidFill>
              </a:rPr>
              <a:t>olecule?</a:t>
            </a:r>
            <a:endParaRPr>
              <a:solidFill>
                <a:srgbClr val="434343"/>
              </a:solidFill>
            </a:endParaRPr>
          </a:p>
        </p:txBody>
      </p:sp>
      <p:sp>
        <p:nvSpPr>
          <p:cNvPr id="329" name="Google Shape;329;p43"/>
          <p:cNvSpPr txBox="1"/>
          <p:nvPr/>
        </p:nvSpPr>
        <p:spPr>
          <a:xfrm>
            <a:off x="533400" y="1558925"/>
            <a:ext cx="5410200" cy="3429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4343"/>
              </a:buClr>
              <a:buSzPts val="3200"/>
              <a:buFont typeface="Arial"/>
              <a:buChar char="•"/>
            </a:pPr>
            <a:r>
              <a:rPr lang="en" sz="3200" b="0" i="0" u="none" strike="noStrike" cap="none">
                <a:solidFill>
                  <a:srgbClr val="434343"/>
                </a:solidFill>
                <a:latin typeface="Calibri"/>
                <a:ea typeface="Calibri"/>
                <a:cs typeface="Calibri"/>
                <a:sym typeface="Calibri"/>
              </a:rPr>
              <a:t>Usually forms </a:t>
            </a:r>
            <a:endParaRPr>
              <a:solidFill>
                <a:srgbClr val="434343"/>
              </a:solidFill>
            </a:endParaRPr>
          </a:p>
          <a:p>
            <a:pPr marL="342900" marR="0" lvl="0" indent="-342900" algn="l" rtl="0">
              <a:lnSpc>
                <a:spcPct val="100000"/>
              </a:lnSpc>
              <a:spcBef>
                <a:spcPts val="640"/>
              </a:spcBef>
              <a:spcAft>
                <a:spcPts val="0"/>
              </a:spcAft>
              <a:buClr>
                <a:srgbClr val="FFC000"/>
              </a:buClr>
              <a:buSzPts val="3200"/>
              <a:buFont typeface="Calibri"/>
              <a:buNone/>
            </a:pPr>
            <a:r>
              <a:rPr lang="en" sz="3200" b="1" i="0" u="none" strike="noStrike" cap="none">
                <a:solidFill>
                  <a:srgbClr val="434343"/>
                </a:solidFill>
                <a:latin typeface="Calibri"/>
                <a:ea typeface="Calibri"/>
                <a:cs typeface="Calibri"/>
                <a:sym typeface="Calibri"/>
              </a:rPr>
              <a:t>	RINGS</a:t>
            </a:r>
            <a:r>
              <a:rPr lang="en" sz="3200" b="0" i="0" u="none" strike="noStrike" cap="none">
                <a:solidFill>
                  <a:srgbClr val="434343"/>
                </a:solidFill>
                <a:latin typeface="Calibri"/>
                <a:ea typeface="Calibri"/>
                <a:cs typeface="Calibri"/>
                <a:sym typeface="Calibri"/>
              </a:rPr>
              <a:t> or </a:t>
            </a:r>
            <a:r>
              <a:rPr lang="en" sz="3200" b="1" i="0" u="none" strike="noStrike" cap="none">
                <a:solidFill>
                  <a:srgbClr val="434343"/>
                </a:solidFill>
                <a:latin typeface="Calibri"/>
                <a:ea typeface="Calibri"/>
                <a:cs typeface="Calibri"/>
                <a:sym typeface="Calibri"/>
              </a:rPr>
              <a:t>LONG CHAINS</a:t>
            </a:r>
            <a:endParaRPr>
              <a:solidFill>
                <a:srgbClr val="434343"/>
              </a:solidFill>
            </a:endParaRPr>
          </a:p>
          <a:p>
            <a:pPr marL="342900" marR="0" lvl="0" indent="-342900" algn="l" rtl="0">
              <a:lnSpc>
                <a:spcPct val="100000"/>
              </a:lnSpc>
              <a:spcBef>
                <a:spcPts val="640"/>
              </a:spcBef>
              <a:spcAft>
                <a:spcPts val="0"/>
              </a:spcAft>
              <a:buClr>
                <a:schemeClr val="dk1"/>
              </a:buClr>
              <a:buSzPts val="3200"/>
              <a:buFont typeface="Arial"/>
              <a:buNone/>
            </a:pPr>
            <a:endParaRPr sz="3200" b="1" i="0" u="none" strike="noStrike" cap="none">
              <a:solidFill>
                <a:srgbClr val="434343"/>
              </a:solidFill>
              <a:latin typeface="Calibri"/>
              <a:ea typeface="Calibri"/>
              <a:cs typeface="Calibri"/>
              <a:sym typeface="Calibri"/>
            </a:endParaRPr>
          </a:p>
          <a:p>
            <a:pPr marL="742950" marR="0" lvl="1" indent="-285750" algn="l" rtl="0">
              <a:lnSpc>
                <a:spcPct val="100000"/>
              </a:lnSpc>
              <a:spcBef>
                <a:spcPts val="640"/>
              </a:spcBef>
              <a:spcAft>
                <a:spcPts val="0"/>
              </a:spcAft>
              <a:buClr>
                <a:srgbClr val="434343"/>
              </a:buClr>
              <a:buSzPts val="3200"/>
              <a:buFont typeface="Arial"/>
              <a:buChar char="–"/>
            </a:pPr>
            <a:r>
              <a:rPr lang="en" sz="3200" b="1" i="0" u="none" strike="noStrike" cap="none">
                <a:solidFill>
                  <a:srgbClr val="434343"/>
                </a:solidFill>
                <a:latin typeface="Calibri"/>
                <a:ea typeface="Calibri"/>
                <a:cs typeface="Calibri"/>
                <a:sym typeface="Calibri"/>
              </a:rPr>
              <a:t>SHAPE</a:t>
            </a:r>
            <a:r>
              <a:rPr lang="en" sz="2800" b="0" i="0" u="none" strike="noStrike" cap="none">
                <a:solidFill>
                  <a:srgbClr val="434343"/>
                </a:solidFill>
                <a:latin typeface="Calibri"/>
                <a:ea typeface="Calibri"/>
                <a:cs typeface="Calibri"/>
                <a:sym typeface="Calibri"/>
              </a:rPr>
              <a:t> determines </a:t>
            </a:r>
            <a:r>
              <a:rPr lang="en" sz="3200" b="1" i="0" u="none" strike="noStrike" cap="none">
                <a:solidFill>
                  <a:srgbClr val="434343"/>
                </a:solidFill>
                <a:latin typeface="Calibri"/>
                <a:ea typeface="Calibri"/>
                <a:cs typeface="Calibri"/>
                <a:sym typeface="Calibri"/>
              </a:rPr>
              <a:t>FUNCTION</a:t>
            </a:r>
            <a:r>
              <a:rPr lang="en" sz="2800" b="0" i="0" u="none" strike="noStrike" cap="none">
                <a:solidFill>
                  <a:srgbClr val="434343"/>
                </a:solidFill>
                <a:latin typeface="Calibri"/>
                <a:ea typeface="Calibri"/>
                <a:cs typeface="Calibri"/>
                <a:sym typeface="Calibri"/>
              </a:rPr>
              <a:t> (what it does)</a:t>
            </a:r>
            <a:endParaRPr>
              <a:solidFill>
                <a:srgbClr val="434343"/>
              </a:solidFill>
            </a:endParaRPr>
          </a:p>
        </p:txBody>
      </p:sp>
      <p:sp>
        <p:nvSpPr>
          <p:cNvPr id="330" name="Google Shape;330;p43"/>
          <p:cNvSpPr txBox="1"/>
          <p:nvPr/>
        </p:nvSpPr>
        <p:spPr>
          <a:xfrm>
            <a:off x="457200" y="5410200"/>
            <a:ext cx="8229600" cy="99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4343"/>
              </a:buClr>
              <a:buSzPts val="3200"/>
              <a:buFont typeface="Arial"/>
              <a:buChar char="•"/>
            </a:pPr>
            <a:r>
              <a:rPr lang="en" sz="3200" b="0" i="0" u="none" strike="noStrike" cap="none">
                <a:solidFill>
                  <a:srgbClr val="434343"/>
                </a:solidFill>
                <a:latin typeface="Calibri"/>
                <a:ea typeface="Calibri"/>
                <a:cs typeface="Calibri"/>
                <a:sym typeface="Calibri"/>
              </a:rPr>
              <a:t>Found </a:t>
            </a:r>
            <a:r>
              <a:rPr lang="en" sz="3200" b="1" i="0" u="none" strike="noStrike" cap="none">
                <a:solidFill>
                  <a:srgbClr val="434343"/>
                </a:solidFill>
                <a:latin typeface="Calibri"/>
                <a:ea typeface="Calibri"/>
                <a:cs typeface="Calibri"/>
                <a:sym typeface="Calibri"/>
              </a:rPr>
              <a:t>IN</a:t>
            </a:r>
            <a:r>
              <a:rPr lang="en" sz="3200" b="0" i="0" u="none" strike="noStrike" cap="none">
                <a:solidFill>
                  <a:srgbClr val="434343"/>
                </a:solidFill>
                <a:latin typeface="Calibri"/>
                <a:ea typeface="Calibri"/>
                <a:cs typeface="Calibri"/>
                <a:sym typeface="Calibri"/>
              </a:rPr>
              <a:t> or </a:t>
            </a:r>
            <a:r>
              <a:rPr lang="en" sz="3200" b="1" i="0" u="none" strike="noStrike" cap="none">
                <a:solidFill>
                  <a:srgbClr val="434343"/>
                </a:solidFill>
                <a:latin typeface="Calibri"/>
                <a:ea typeface="Calibri"/>
                <a:cs typeface="Calibri"/>
                <a:sym typeface="Calibri"/>
              </a:rPr>
              <a:t>PRODUCED</a:t>
            </a:r>
            <a:r>
              <a:rPr lang="en" sz="3200" b="0" i="0" u="none" strike="noStrike" cap="none">
                <a:solidFill>
                  <a:srgbClr val="434343"/>
                </a:solidFill>
                <a:latin typeface="Calibri"/>
                <a:ea typeface="Calibri"/>
                <a:cs typeface="Calibri"/>
                <a:sym typeface="Calibri"/>
              </a:rPr>
              <a:t> by </a:t>
            </a:r>
            <a:r>
              <a:rPr lang="en" sz="3200" b="1" i="0" u="none" strike="noStrike" cap="none">
                <a:solidFill>
                  <a:srgbClr val="434343"/>
                </a:solidFill>
                <a:latin typeface="Calibri"/>
                <a:ea typeface="Calibri"/>
                <a:cs typeface="Calibri"/>
                <a:sym typeface="Calibri"/>
              </a:rPr>
              <a:t>LIVING</a:t>
            </a:r>
            <a:r>
              <a:rPr lang="en" sz="3200" b="0" i="0" u="none" strike="noStrike" cap="none">
                <a:solidFill>
                  <a:srgbClr val="434343"/>
                </a:solidFill>
                <a:latin typeface="Calibri"/>
                <a:ea typeface="Calibri"/>
                <a:cs typeface="Calibri"/>
                <a:sym typeface="Calibri"/>
              </a:rPr>
              <a:t> systems</a:t>
            </a:r>
            <a:endParaRPr>
              <a:solidFill>
                <a:srgbClr val="434343"/>
              </a:solidFill>
            </a:endParaRPr>
          </a:p>
        </p:txBody>
      </p:sp>
      <p:pic>
        <p:nvPicPr>
          <p:cNvPr id="331" name="Google Shape;331;p43" descr="http://ww2.coastal.edu/kingw/psyc460/molecules/organic_molecules.jpg"/>
          <p:cNvPicPr preferRelativeResize="0"/>
          <p:nvPr/>
        </p:nvPicPr>
        <p:blipFill rotWithShape="1">
          <a:blip r:embed="rId3">
            <a:alphaModFix/>
          </a:blip>
          <a:srcRect/>
          <a:stretch/>
        </p:blipFill>
        <p:spPr>
          <a:xfrm>
            <a:off x="5638800" y="855662"/>
            <a:ext cx="3146425" cy="449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564"/>
        <p:cNvGrpSpPr/>
        <p:nvPr/>
      </p:nvGrpSpPr>
      <p:grpSpPr>
        <a:xfrm>
          <a:off x="0" y="0"/>
          <a:ext cx="0" cy="0"/>
          <a:chOff x="0" y="0"/>
          <a:chExt cx="0" cy="0"/>
        </a:xfrm>
      </p:grpSpPr>
      <p:sp>
        <p:nvSpPr>
          <p:cNvPr id="565" name="Google Shape;565;p70"/>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i="0" u="none" strike="noStrike" cap="none">
                <a:solidFill>
                  <a:schemeClr val="dk2"/>
                </a:solidFill>
                <a:latin typeface="Arial"/>
                <a:ea typeface="Arial"/>
                <a:cs typeface="Arial"/>
                <a:sym typeface="Arial"/>
              </a:rPr>
              <a:t>LIPIDS</a:t>
            </a:r>
            <a:endParaRPr>
              <a:latin typeface="Arial"/>
              <a:ea typeface="Arial"/>
              <a:cs typeface="Arial"/>
              <a:sym typeface="Arial"/>
            </a:endParaRPr>
          </a:p>
        </p:txBody>
      </p:sp>
      <p:sp>
        <p:nvSpPr>
          <p:cNvPr id="566" name="Google Shape;566;p70"/>
          <p:cNvSpPr/>
          <p:nvPr/>
        </p:nvSpPr>
        <p:spPr>
          <a:xfrm>
            <a:off x="1219200" y="914400"/>
            <a:ext cx="7010396" cy="761999"/>
          </a:xfrm>
          <a:prstGeom prst="rect">
            <a:avLst/>
          </a:prstGeom>
        </p:spPr>
        <p:txBody>
          <a:bodyPr>
            <a:prstTxWarp prst="textPlain">
              <a:avLst/>
            </a:prstTxWarp>
          </a:bodyPr>
          <a:lstStyle/>
          <a:p>
            <a:pPr lvl="0" algn="r"/>
            <a:r>
              <a:rPr b="0" i="1">
                <a:ln w="12700" cap="flat" cmpd="sng">
                  <a:solidFill>
                    <a:srgbClr val="EAEAEA"/>
                  </a:solidFill>
                  <a:prstDash val="solid"/>
                  <a:miter lim="800000"/>
                  <a:headEnd type="none" w="sm" len="sm"/>
                  <a:tailEnd type="none" w="sm" len="sm"/>
                </a:ln>
                <a:solidFill>
                  <a:srgbClr val="434343"/>
                </a:solidFill>
                <a:latin typeface="Arial Black"/>
              </a:rPr>
              <a:t>MADE UP OF... </a:t>
            </a:r>
          </a:p>
        </p:txBody>
      </p:sp>
      <p:sp>
        <p:nvSpPr>
          <p:cNvPr id="567" name="Google Shape;567;p70"/>
          <p:cNvSpPr txBox="1"/>
          <p:nvPr/>
        </p:nvSpPr>
        <p:spPr>
          <a:xfrm>
            <a:off x="457200" y="1905000"/>
            <a:ext cx="8077200" cy="174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1" i="0" u="none">
                <a:solidFill>
                  <a:schemeClr val="dk1"/>
                </a:solidFill>
                <a:latin typeface="Calibri"/>
                <a:ea typeface="Calibri"/>
                <a:cs typeface="Calibri"/>
                <a:sym typeface="Calibri"/>
              </a:rPr>
              <a:t>Lipids are chains (polymers) made of monomers. The most common monomer of lipids is…</a:t>
            </a:r>
            <a:endParaRPr sz="3600" b="1"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endParaRPr sz="36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r>
              <a:rPr lang="en" sz="3600" b="1">
                <a:solidFill>
                  <a:schemeClr val="dk1"/>
                </a:solidFill>
                <a:latin typeface="Calibri"/>
                <a:ea typeface="Calibri"/>
                <a:cs typeface="Calibri"/>
                <a:sym typeface="Calibri"/>
              </a:rPr>
              <a:t>GLYCEROL AND FATTY ACIDS</a:t>
            </a:r>
            <a:endParaRPr sz="36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571"/>
        <p:cNvGrpSpPr/>
        <p:nvPr/>
      </p:nvGrpSpPr>
      <p:grpSpPr>
        <a:xfrm>
          <a:off x="0" y="0"/>
          <a:ext cx="0" cy="0"/>
          <a:chOff x="0" y="0"/>
          <a:chExt cx="0" cy="0"/>
        </a:xfrm>
      </p:grpSpPr>
      <p:sp>
        <p:nvSpPr>
          <p:cNvPr id="572" name="Google Shape;572;p71"/>
          <p:cNvSpPr txBox="1">
            <a:spLocks noGrp="1"/>
          </p:cNvSpPr>
          <p:nvPr>
            <p:ph type="title"/>
          </p:nvPr>
        </p:nvSpPr>
        <p:spPr>
          <a:xfrm>
            <a:off x="364875" y="998125"/>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i="0" u="none" strike="noStrike" cap="none">
                <a:solidFill>
                  <a:schemeClr val="dk2"/>
                </a:solidFill>
                <a:latin typeface="Calibri"/>
                <a:ea typeface="Calibri"/>
                <a:cs typeface="Calibri"/>
                <a:sym typeface="Calibri"/>
              </a:rPr>
              <a:t>The Shape of a triglyceride is like the letter</a:t>
            </a:r>
            <a:endParaRPr>
              <a:latin typeface="Calibri"/>
              <a:ea typeface="Calibri"/>
              <a:cs typeface="Calibri"/>
              <a:sym typeface="Calibri"/>
            </a:endParaRPr>
          </a:p>
        </p:txBody>
      </p:sp>
      <p:sp>
        <p:nvSpPr>
          <p:cNvPr id="573" name="Google Shape;573;p71"/>
          <p:cNvSpPr txBox="1"/>
          <p:nvPr/>
        </p:nvSpPr>
        <p:spPr>
          <a:xfrm>
            <a:off x="5410200" y="1219200"/>
            <a:ext cx="958800" cy="155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600"/>
              <a:buFont typeface="Times"/>
              <a:buNone/>
            </a:pPr>
            <a:r>
              <a:rPr lang="en" sz="9600" b="1" i="0" u="none">
                <a:solidFill>
                  <a:schemeClr val="dk1"/>
                </a:solidFill>
                <a:latin typeface="Calibri"/>
                <a:ea typeface="Calibri"/>
                <a:cs typeface="Calibri"/>
                <a:sym typeface="Calibri"/>
              </a:rPr>
              <a:t>E</a:t>
            </a:r>
            <a:endParaRPr b="1">
              <a:latin typeface="Calibri"/>
              <a:ea typeface="Calibri"/>
              <a:cs typeface="Calibri"/>
              <a:sym typeface="Calibri"/>
            </a:endParaRPr>
          </a:p>
        </p:txBody>
      </p:sp>
      <p:pic>
        <p:nvPicPr>
          <p:cNvPr id="574" name="Google Shape;574;p71"/>
          <p:cNvPicPr preferRelativeResize="0"/>
          <p:nvPr/>
        </p:nvPicPr>
        <p:blipFill>
          <a:blip r:embed="rId3">
            <a:alphaModFix/>
          </a:blip>
          <a:stretch>
            <a:fillRect/>
          </a:stretch>
        </p:blipFill>
        <p:spPr>
          <a:xfrm>
            <a:off x="1739041" y="2515875"/>
            <a:ext cx="5834050" cy="41829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fade">
                                      <p:cBhvr>
                                        <p:cTn id="7"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578"/>
        <p:cNvGrpSpPr/>
        <p:nvPr/>
      </p:nvGrpSpPr>
      <p:grpSpPr>
        <a:xfrm>
          <a:off x="0" y="0"/>
          <a:ext cx="0" cy="0"/>
          <a:chOff x="0" y="0"/>
          <a:chExt cx="0" cy="0"/>
        </a:xfrm>
      </p:grpSpPr>
      <p:sp>
        <p:nvSpPr>
          <p:cNvPr id="579" name="Google Shape;579;p72"/>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b="0" i="0" u="none" strike="noStrike" cap="none">
                <a:solidFill>
                  <a:schemeClr val="dk2"/>
                </a:solidFill>
                <a:latin typeface="Times"/>
                <a:ea typeface="Times"/>
                <a:cs typeface="Times"/>
                <a:sym typeface="Times"/>
              </a:rPr>
              <a:t>LIPIDS</a:t>
            </a:r>
            <a:endParaRPr/>
          </a:p>
        </p:txBody>
      </p:sp>
      <p:sp>
        <p:nvSpPr>
          <p:cNvPr id="580" name="Google Shape;580;p72"/>
          <p:cNvSpPr/>
          <p:nvPr/>
        </p:nvSpPr>
        <p:spPr>
          <a:xfrm>
            <a:off x="1219200" y="914400"/>
            <a:ext cx="7004371" cy="761999"/>
          </a:xfrm>
          <a:prstGeom prst="rect">
            <a:avLst/>
          </a:prstGeom>
        </p:spPr>
        <p:txBody>
          <a:bodyPr>
            <a:prstTxWarp prst="textPlain">
              <a:avLst/>
            </a:prstTxWarp>
          </a:bodyPr>
          <a:lstStyle/>
          <a:p>
            <a:pPr lvl="0" algn="r"/>
            <a:r>
              <a:rPr b="0" i="0">
                <a:ln w="12700" cap="flat" cmpd="sng">
                  <a:solidFill>
                    <a:srgbClr val="EAEAEA"/>
                  </a:solidFill>
                  <a:prstDash val="solid"/>
                  <a:miter lim="800000"/>
                  <a:headEnd type="none" w="sm" len="sm"/>
                  <a:tailEnd type="none" w="sm" len="sm"/>
                </a:ln>
                <a:solidFill>
                  <a:srgbClr val="434343"/>
                </a:solidFill>
                <a:latin typeface="Arial Black"/>
              </a:rPr>
              <a:t>AT THE ATOM LEVEL </a:t>
            </a:r>
          </a:p>
        </p:txBody>
      </p:sp>
      <p:sp>
        <p:nvSpPr>
          <p:cNvPr id="581" name="Google Shape;581;p72"/>
          <p:cNvSpPr txBox="1"/>
          <p:nvPr/>
        </p:nvSpPr>
        <p:spPr>
          <a:xfrm>
            <a:off x="457200" y="1905000"/>
            <a:ext cx="8077200" cy="641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1" i="0" u="none">
                <a:solidFill>
                  <a:schemeClr val="dk1"/>
                </a:solidFill>
                <a:latin typeface="Calibri"/>
                <a:ea typeface="Calibri"/>
                <a:cs typeface="Calibri"/>
                <a:sym typeface="Calibri"/>
              </a:rPr>
              <a:t>Each Lipid is made up of…</a:t>
            </a:r>
            <a:endParaRPr sz="3600" b="1"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endParaRPr sz="36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r>
              <a:rPr lang="en" sz="3600" b="1">
                <a:solidFill>
                  <a:schemeClr val="dk1"/>
                </a:solidFill>
                <a:latin typeface="Calibri"/>
                <a:ea typeface="Calibri"/>
                <a:cs typeface="Calibri"/>
                <a:sym typeface="Calibri"/>
              </a:rPr>
              <a:t>CARBON, HYDROGEN AND OXYGEN</a:t>
            </a:r>
            <a:endParaRPr sz="3600" b="1">
              <a:solidFill>
                <a:schemeClr val="dk1"/>
              </a:solidFill>
              <a:latin typeface="Calibri"/>
              <a:ea typeface="Calibri"/>
              <a:cs typeface="Calibri"/>
              <a:sym typeface="Calibri"/>
            </a:endParaRPr>
          </a:p>
        </p:txBody>
      </p:sp>
      <p:sp>
        <p:nvSpPr>
          <p:cNvPr id="582" name="Google Shape;582;p72"/>
          <p:cNvSpPr txBox="1"/>
          <p:nvPr/>
        </p:nvSpPr>
        <p:spPr>
          <a:xfrm>
            <a:off x="685800" y="5105400"/>
            <a:ext cx="7772400" cy="70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 sz="4000" b="1" i="0" u="none">
                <a:solidFill>
                  <a:schemeClr val="dk1"/>
                </a:solidFill>
                <a:latin typeface="Calibri"/>
                <a:ea typeface="Calibri"/>
                <a:cs typeface="Calibri"/>
                <a:sym typeface="Calibri"/>
              </a:rPr>
              <a:t>THINK: “CHO”</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586"/>
        <p:cNvGrpSpPr/>
        <p:nvPr/>
      </p:nvGrpSpPr>
      <p:grpSpPr>
        <a:xfrm>
          <a:off x="0" y="0"/>
          <a:ext cx="0" cy="0"/>
          <a:chOff x="0" y="0"/>
          <a:chExt cx="0" cy="0"/>
        </a:xfrm>
      </p:grpSpPr>
      <p:sp>
        <p:nvSpPr>
          <p:cNvPr id="587" name="Google Shape;587;p73"/>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i="0" u="none" strike="noStrike" cap="none">
                <a:solidFill>
                  <a:schemeClr val="dk2"/>
                </a:solidFill>
                <a:latin typeface="Calibri"/>
                <a:ea typeface="Calibri"/>
                <a:cs typeface="Calibri"/>
                <a:sym typeface="Calibri"/>
              </a:rPr>
              <a:t>OH NO CHO! </a:t>
            </a:r>
            <a:br>
              <a:rPr lang="en" sz="4400" i="0" u="none" strike="noStrike" cap="none">
                <a:solidFill>
                  <a:schemeClr val="dk2"/>
                </a:solidFill>
                <a:latin typeface="Calibri"/>
                <a:ea typeface="Calibri"/>
                <a:cs typeface="Calibri"/>
                <a:sym typeface="Calibri"/>
              </a:rPr>
            </a:br>
            <a:r>
              <a:rPr lang="en" sz="4400" i="0" u="none" strike="noStrike" cap="none">
                <a:solidFill>
                  <a:schemeClr val="dk2"/>
                </a:solidFill>
                <a:latin typeface="Calibri"/>
                <a:ea typeface="Calibri"/>
                <a:cs typeface="Calibri"/>
                <a:sym typeface="Calibri"/>
              </a:rPr>
              <a:t>A</a:t>
            </a:r>
            <a:r>
              <a:rPr lang="en">
                <a:latin typeface="Calibri"/>
                <a:ea typeface="Calibri"/>
                <a:cs typeface="Calibri"/>
                <a:sym typeface="Calibri"/>
              </a:rPr>
              <a:t>re</a:t>
            </a:r>
            <a:r>
              <a:rPr lang="en" sz="4400" i="0" u="none" strike="noStrike" cap="none">
                <a:solidFill>
                  <a:schemeClr val="dk2"/>
                </a:solidFill>
                <a:latin typeface="Calibri"/>
                <a:ea typeface="Calibri"/>
                <a:cs typeface="Calibri"/>
                <a:sym typeface="Calibri"/>
              </a:rPr>
              <a:t> Lipids like Carbs?</a:t>
            </a:r>
            <a:endParaRPr>
              <a:latin typeface="Calibri"/>
              <a:ea typeface="Calibri"/>
              <a:cs typeface="Calibri"/>
              <a:sym typeface="Calibri"/>
            </a:endParaRPr>
          </a:p>
        </p:txBody>
      </p:sp>
      <p:sp>
        <p:nvSpPr>
          <p:cNvPr id="588" name="Google Shape;588;p73"/>
          <p:cNvSpPr txBox="1"/>
          <p:nvPr/>
        </p:nvSpPr>
        <p:spPr>
          <a:xfrm>
            <a:off x="0" y="1371600"/>
            <a:ext cx="9144000" cy="541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r>
              <a:rPr lang="en" sz="2400" b="1" i="0" u="none">
                <a:solidFill>
                  <a:schemeClr val="dk1"/>
                </a:solidFill>
                <a:latin typeface="Calibri"/>
                <a:ea typeface="Calibri"/>
                <a:cs typeface="Calibri"/>
                <a:sym typeface="Calibri"/>
              </a:rPr>
              <a:t>You might have noticed that both carbohydrates and lipids have the elements Carbon, Hydrogen, and Oxygen.  </a:t>
            </a:r>
            <a:endParaRPr>
              <a:latin typeface="Calibri"/>
              <a:ea typeface="Calibri"/>
              <a:cs typeface="Calibri"/>
              <a:sym typeface="Calibri"/>
            </a:endParaRPr>
          </a:p>
          <a:p>
            <a:pPr marL="0" marR="0" lvl="0" indent="0" algn="ctr" rtl="0">
              <a:lnSpc>
                <a:spcPct val="100000"/>
              </a:lnSpc>
              <a:spcBef>
                <a:spcPts val="1200"/>
              </a:spcBef>
              <a:spcAft>
                <a:spcPts val="0"/>
              </a:spcAft>
              <a:buClr>
                <a:schemeClr val="dk1"/>
              </a:buClr>
              <a:buSzPts val="2400"/>
              <a:buFont typeface="Times"/>
              <a:buNone/>
            </a:pPr>
            <a:r>
              <a:rPr lang="en" sz="2400" b="1" i="0" u="none">
                <a:solidFill>
                  <a:schemeClr val="dk1"/>
                </a:solidFill>
                <a:latin typeface="Calibri"/>
                <a:ea typeface="Calibri"/>
                <a:cs typeface="Calibri"/>
                <a:sym typeface="Calibri"/>
              </a:rPr>
              <a:t>“CHO”</a:t>
            </a:r>
            <a:endParaRPr>
              <a:latin typeface="Calibri"/>
              <a:ea typeface="Calibri"/>
              <a:cs typeface="Calibri"/>
              <a:sym typeface="Calibri"/>
            </a:endParaRPr>
          </a:p>
          <a:p>
            <a:pPr marL="0" marR="0" lvl="0" indent="0" algn="l" rtl="0">
              <a:lnSpc>
                <a:spcPct val="100000"/>
              </a:lnSpc>
              <a:spcBef>
                <a:spcPts val="1300"/>
              </a:spcBef>
              <a:spcAft>
                <a:spcPts val="0"/>
              </a:spcAft>
              <a:buClr>
                <a:srgbClr val="CC00CC"/>
              </a:buClr>
              <a:buSzPts val="2600"/>
              <a:buFont typeface="Times"/>
              <a:buNone/>
            </a:pPr>
            <a:r>
              <a:rPr lang="en" sz="2400" b="1" i="0" u="none">
                <a:solidFill>
                  <a:srgbClr val="666666"/>
                </a:solidFill>
                <a:latin typeface="Calibri"/>
                <a:ea typeface="Calibri"/>
                <a:cs typeface="Calibri"/>
                <a:sym typeface="Calibri"/>
              </a:rPr>
              <a:t>A carbohydrate</a:t>
            </a:r>
            <a:r>
              <a:rPr lang="en" sz="2400" b="1">
                <a:solidFill>
                  <a:srgbClr val="666666"/>
                </a:solidFill>
                <a:latin typeface="Calibri"/>
                <a:ea typeface="Calibri"/>
                <a:cs typeface="Calibri"/>
                <a:sym typeface="Calibri"/>
              </a:rPr>
              <a:t> </a:t>
            </a:r>
            <a:r>
              <a:rPr lang="en" sz="2400" b="1" i="0" u="none">
                <a:solidFill>
                  <a:srgbClr val="666666"/>
                </a:solidFill>
                <a:latin typeface="Calibri"/>
                <a:ea typeface="Calibri"/>
                <a:cs typeface="Calibri"/>
                <a:sym typeface="Calibri"/>
              </a:rPr>
              <a:t>has twice as many </a:t>
            </a:r>
            <a:r>
              <a:rPr lang="en" sz="2400" b="1" i="0" u="sng">
                <a:solidFill>
                  <a:srgbClr val="666666"/>
                </a:solidFill>
                <a:latin typeface="Calibri"/>
                <a:ea typeface="Calibri"/>
                <a:cs typeface="Calibri"/>
                <a:sym typeface="Calibri"/>
              </a:rPr>
              <a:t>hydrogen</a:t>
            </a:r>
            <a:r>
              <a:rPr lang="en" sz="2400" b="1">
                <a:solidFill>
                  <a:srgbClr val="666666"/>
                </a:solidFill>
                <a:latin typeface="Calibri"/>
                <a:ea typeface="Calibri"/>
                <a:cs typeface="Calibri"/>
                <a:sym typeface="Calibri"/>
              </a:rPr>
              <a:t> </a:t>
            </a:r>
            <a:r>
              <a:rPr lang="en" sz="2400" b="1" i="0" u="none">
                <a:solidFill>
                  <a:srgbClr val="666666"/>
                </a:solidFill>
                <a:latin typeface="Calibri"/>
                <a:ea typeface="Calibri"/>
                <a:cs typeface="Calibri"/>
                <a:sym typeface="Calibri"/>
              </a:rPr>
              <a:t>atoms as the number of </a:t>
            </a:r>
            <a:r>
              <a:rPr lang="en" sz="2400" b="1" i="0" u="sng">
                <a:solidFill>
                  <a:srgbClr val="666666"/>
                </a:solidFill>
                <a:latin typeface="Calibri"/>
                <a:ea typeface="Calibri"/>
                <a:cs typeface="Calibri"/>
                <a:sym typeface="Calibri"/>
              </a:rPr>
              <a:t>oxygen</a:t>
            </a:r>
            <a:r>
              <a:rPr lang="en" sz="2400" b="1">
                <a:solidFill>
                  <a:srgbClr val="666666"/>
                </a:solidFill>
                <a:latin typeface="Calibri"/>
                <a:ea typeface="Calibri"/>
                <a:cs typeface="Calibri"/>
                <a:sym typeface="Calibri"/>
              </a:rPr>
              <a:t> </a:t>
            </a:r>
            <a:r>
              <a:rPr lang="en" sz="2400" b="1" i="0" u="none">
                <a:solidFill>
                  <a:srgbClr val="666666"/>
                </a:solidFill>
                <a:latin typeface="Calibri"/>
                <a:ea typeface="Calibri"/>
                <a:cs typeface="Calibri"/>
                <a:sym typeface="Calibri"/>
              </a:rPr>
              <a:t>atoms.</a:t>
            </a:r>
            <a:endParaRPr sz="2400">
              <a:solidFill>
                <a:srgbClr val="666666"/>
              </a:solidFill>
              <a:latin typeface="Calibri"/>
              <a:ea typeface="Calibri"/>
              <a:cs typeface="Calibri"/>
              <a:sym typeface="Calibri"/>
            </a:endParaRPr>
          </a:p>
          <a:p>
            <a:pPr marL="0" marR="0" lvl="0" indent="0" algn="ctr" rtl="0">
              <a:lnSpc>
                <a:spcPct val="100000"/>
              </a:lnSpc>
              <a:spcBef>
                <a:spcPts val="1300"/>
              </a:spcBef>
              <a:spcAft>
                <a:spcPts val="0"/>
              </a:spcAft>
              <a:buClr>
                <a:srgbClr val="CC00CC"/>
              </a:buClr>
              <a:buSzPts val="2600"/>
              <a:buFont typeface="Times"/>
              <a:buNone/>
            </a:pPr>
            <a:r>
              <a:rPr lang="en" sz="2400" b="1" i="0" u="none">
                <a:solidFill>
                  <a:srgbClr val="666666"/>
                </a:solidFill>
                <a:latin typeface="Calibri"/>
                <a:ea typeface="Calibri"/>
                <a:cs typeface="Calibri"/>
                <a:sym typeface="Calibri"/>
              </a:rPr>
              <a:t>EX:  C</a:t>
            </a:r>
            <a:r>
              <a:rPr lang="en" sz="2400" b="1" i="0" u="none" baseline="-25000">
                <a:solidFill>
                  <a:srgbClr val="666666"/>
                </a:solidFill>
                <a:latin typeface="Calibri"/>
                <a:ea typeface="Calibri"/>
                <a:cs typeface="Calibri"/>
                <a:sym typeface="Calibri"/>
              </a:rPr>
              <a:t>6</a:t>
            </a:r>
            <a:r>
              <a:rPr lang="en" sz="2400" b="1" i="0" u="none">
                <a:solidFill>
                  <a:srgbClr val="666666"/>
                </a:solidFill>
                <a:latin typeface="Calibri"/>
                <a:ea typeface="Calibri"/>
                <a:cs typeface="Calibri"/>
                <a:sym typeface="Calibri"/>
              </a:rPr>
              <a:t>H</a:t>
            </a:r>
            <a:r>
              <a:rPr lang="en" sz="2400" b="1" i="0" u="none" baseline="-25000">
                <a:solidFill>
                  <a:srgbClr val="666666"/>
                </a:solidFill>
                <a:latin typeface="Calibri"/>
                <a:ea typeface="Calibri"/>
                <a:cs typeface="Calibri"/>
                <a:sym typeface="Calibri"/>
              </a:rPr>
              <a:t>12</a:t>
            </a:r>
            <a:r>
              <a:rPr lang="en" sz="2400" b="1" i="0" u="none">
                <a:solidFill>
                  <a:srgbClr val="666666"/>
                </a:solidFill>
                <a:latin typeface="Calibri"/>
                <a:ea typeface="Calibri"/>
                <a:cs typeface="Calibri"/>
                <a:sym typeface="Calibri"/>
              </a:rPr>
              <a:t>O</a:t>
            </a:r>
            <a:r>
              <a:rPr lang="en" sz="2400" b="1" i="0" u="none" baseline="-25000">
                <a:solidFill>
                  <a:srgbClr val="666666"/>
                </a:solidFill>
                <a:latin typeface="Calibri"/>
                <a:ea typeface="Calibri"/>
                <a:cs typeface="Calibri"/>
                <a:sym typeface="Calibri"/>
              </a:rPr>
              <a:t>6 </a:t>
            </a:r>
            <a:endParaRPr sz="2400">
              <a:solidFill>
                <a:srgbClr val="666666"/>
              </a:solidFill>
              <a:latin typeface="Calibri"/>
              <a:ea typeface="Calibri"/>
              <a:cs typeface="Calibri"/>
              <a:sym typeface="Calibri"/>
            </a:endParaRPr>
          </a:p>
          <a:p>
            <a:pPr marL="0" marR="0" lvl="0" indent="0" algn="ctr" rtl="0">
              <a:lnSpc>
                <a:spcPct val="100000"/>
              </a:lnSpc>
              <a:spcBef>
                <a:spcPts val="1300"/>
              </a:spcBef>
              <a:spcAft>
                <a:spcPts val="0"/>
              </a:spcAft>
              <a:buClr>
                <a:srgbClr val="CC00CC"/>
              </a:buClr>
              <a:buSzPts val="2600"/>
              <a:buFont typeface="Times"/>
              <a:buNone/>
            </a:pPr>
            <a:r>
              <a:rPr lang="en" sz="2400" b="1" i="0" u="none">
                <a:solidFill>
                  <a:srgbClr val="666666"/>
                </a:solidFill>
                <a:latin typeface="Calibri"/>
                <a:ea typeface="Calibri"/>
                <a:cs typeface="Calibri"/>
                <a:sym typeface="Calibri"/>
              </a:rPr>
              <a:t>(This is a carb= there are double the number of H compared to O)</a:t>
            </a:r>
            <a:endParaRPr sz="2400">
              <a:solidFill>
                <a:srgbClr val="666666"/>
              </a:solidFill>
              <a:latin typeface="Calibri"/>
              <a:ea typeface="Calibri"/>
              <a:cs typeface="Calibri"/>
              <a:sym typeface="Calibri"/>
            </a:endParaRPr>
          </a:p>
          <a:p>
            <a:pPr marL="0" marR="0" lvl="0" indent="0" algn="l" rtl="0">
              <a:lnSpc>
                <a:spcPct val="100000"/>
              </a:lnSpc>
              <a:spcBef>
                <a:spcPts val="1200"/>
              </a:spcBef>
              <a:spcAft>
                <a:spcPts val="0"/>
              </a:spcAft>
              <a:buClr>
                <a:srgbClr val="06C6BD"/>
              </a:buClr>
              <a:buSzPts val="2400"/>
              <a:buFont typeface="Times"/>
              <a:buNone/>
            </a:pPr>
            <a:r>
              <a:rPr lang="en" sz="2400" b="1" i="0" u="none">
                <a:solidFill>
                  <a:srgbClr val="666666"/>
                </a:solidFill>
                <a:latin typeface="Calibri"/>
                <a:ea typeface="Calibri"/>
                <a:cs typeface="Calibri"/>
                <a:sym typeface="Calibri"/>
              </a:rPr>
              <a:t>On the other hand, lipids have </a:t>
            </a:r>
            <a:r>
              <a:rPr lang="en" sz="2400" b="1" i="0" u="sng">
                <a:solidFill>
                  <a:srgbClr val="666666"/>
                </a:solidFill>
                <a:latin typeface="Calibri"/>
                <a:ea typeface="Calibri"/>
                <a:cs typeface="Calibri"/>
                <a:sym typeface="Calibri"/>
              </a:rPr>
              <a:t>a lot more than twice</a:t>
            </a:r>
            <a:r>
              <a:rPr lang="en" sz="2400" b="1" i="0" u="none">
                <a:solidFill>
                  <a:srgbClr val="666666"/>
                </a:solidFill>
                <a:latin typeface="Calibri"/>
                <a:ea typeface="Calibri"/>
                <a:cs typeface="Calibri"/>
                <a:sym typeface="Calibri"/>
              </a:rPr>
              <a:t> the amount hydrogen atoms as the  number of oxygen atoms.</a:t>
            </a:r>
            <a:endParaRPr sz="2400">
              <a:solidFill>
                <a:srgbClr val="666666"/>
              </a:solidFill>
              <a:latin typeface="Calibri"/>
              <a:ea typeface="Calibri"/>
              <a:cs typeface="Calibri"/>
              <a:sym typeface="Calibri"/>
            </a:endParaRPr>
          </a:p>
          <a:p>
            <a:pPr marL="0" marR="0" lvl="0" indent="0" algn="ctr" rtl="0">
              <a:lnSpc>
                <a:spcPct val="100000"/>
              </a:lnSpc>
              <a:spcBef>
                <a:spcPts val="1200"/>
              </a:spcBef>
              <a:spcAft>
                <a:spcPts val="0"/>
              </a:spcAft>
              <a:buClr>
                <a:srgbClr val="06C6BD"/>
              </a:buClr>
              <a:buSzPts val="2400"/>
              <a:buFont typeface="Times"/>
              <a:buNone/>
            </a:pPr>
            <a:r>
              <a:rPr lang="en" sz="2400" b="1" i="0" u="none">
                <a:solidFill>
                  <a:srgbClr val="666666"/>
                </a:solidFill>
                <a:latin typeface="Calibri"/>
                <a:ea typeface="Calibri"/>
                <a:cs typeface="Calibri"/>
                <a:sym typeface="Calibri"/>
              </a:rPr>
              <a:t>EX: C</a:t>
            </a:r>
            <a:r>
              <a:rPr lang="en" sz="2400" b="1" i="0" u="none" baseline="-25000">
                <a:solidFill>
                  <a:srgbClr val="666666"/>
                </a:solidFill>
                <a:latin typeface="Calibri"/>
                <a:ea typeface="Calibri"/>
                <a:cs typeface="Calibri"/>
                <a:sym typeface="Calibri"/>
              </a:rPr>
              <a:t>27</a:t>
            </a:r>
            <a:r>
              <a:rPr lang="en" sz="2400" b="1" i="0" u="none">
                <a:solidFill>
                  <a:srgbClr val="666666"/>
                </a:solidFill>
                <a:latin typeface="Calibri"/>
                <a:ea typeface="Calibri"/>
                <a:cs typeface="Calibri"/>
                <a:sym typeface="Calibri"/>
              </a:rPr>
              <a:t>H</a:t>
            </a:r>
            <a:r>
              <a:rPr lang="en" sz="2400" b="1" i="0" u="none" baseline="-25000">
                <a:solidFill>
                  <a:srgbClr val="666666"/>
                </a:solidFill>
                <a:latin typeface="Calibri"/>
                <a:ea typeface="Calibri"/>
                <a:cs typeface="Calibri"/>
                <a:sym typeface="Calibri"/>
              </a:rPr>
              <a:t>46</a:t>
            </a:r>
            <a:r>
              <a:rPr lang="en" sz="2400" b="1" i="0" u="none">
                <a:solidFill>
                  <a:srgbClr val="666666"/>
                </a:solidFill>
                <a:latin typeface="Calibri"/>
                <a:ea typeface="Calibri"/>
                <a:cs typeface="Calibri"/>
                <a:sym typeface="Calibri"/>
              </a:rPr>
              <a:t>O   cholesterol</a:t>
            </a:r>
            <a:endParaRPr sz="2400">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593"/>
        <p:cNvGrpSpPr/>
        <p:nvPr/>
      </p:nvGrpSpPr>
      <p:grpSpPr>
        <a:xfrm>
          <a:off x="0" y="0"/>
          <a:ext cx="0" cy="0"/>
          <a:chOff x="0" y="0"/>
          <a:chExt cx="0" cy="0"/>
        </a:xfrm>
      </p:grpSpPr>
      <p:sp>
        <p:nvSpPr>
          <p:cNvPr id="594" name="Google Shape;594;p74"/>
          <p:cNvSpPr txBox="1">
            <a:spLocks noGrp="1"/>
          </p:cNvSpPr>
          <p:nvPr>
            <p:ph type="title"/>
          </p:nvPr>
        </p:nvSpPr>
        <p:spPr>
          <a:xfrm>
            <a:off x="457200" y="304800"/>
            <a:ext cx="8153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800"/>
              <a:buFont typeface="Times"/>
              <a:buNone/>
            </a:pPr>
            <a:r>
              <a:rPr lang="en" sz="4800" i="0" u="none" strike="noStrike" cap="none">
                <a:solidFill>
                  <a:schemeClr val="dk2"/>
                </a:solidFill>
                <a:latin typeface="Calibri"/>
                <a:ea typeface="Calibri"/>
                <a:cs typeface="Calibri"/>
                <a:sym typeface="Calibri"/>
              </a:rPr>
              <a:t>NOW ONTO PROTEINS</a:t>
            </a:r>
            <a:endParaRPr>
              <a:latin typeface="Calibri"/>
              <a:ea typeface="Calibri"/>
              <a:cs typeface="Calibri"/>
              <a:sym typeface="Calibri"/>
            </a:endParaRPr>
          </a:p>
        </p:txBody>
      </p:sp>
      <p:sp>
        <p:nvSpPr>
          <p:cNvPr id="595" name="Google Shape;595;p74"/>
          <p:cNvSpPr txBox="1"/>
          <p:nvPr/>
        </p:nvSpPr>
        <p:spPr>
          <a:xfrm>
            <a:off x="304800" y="2438400"/>
            <a:ext cx="8839200" cy="410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400"/>
              <a:buFont typeface="Calibri"/>
              <a:buChar char="✓"/>
            </a:pPr>
            <a:r>
              <a:rPr lang="en" sz="2400" b="1" i="0" u="none">
                <a:solidFill>
                  <a:schemeClr val="dk2"/>
                </a:solidFill>
                <a:latin typeface="Calibri"/>
                <a:ea typeface="Calibri"/>
                <a:cs typeface="Calibri"/>
                <a:sym typeface="Calibri"/>
              </a:rPr>
              <a:t>They are the major </a:t>
            </a:r>
            <a:r>
              <a:rPr lang="en" sz="2400" b="1" i="0" u="sng">
                <a:solidFill>
                  <a:schemeClr val="dk2"/>
                </a:solidFill>
                <a:latin typeface="Calibri"/>
                <a:ea typeface="Calibri"/>
                <a:cs typeface="Calibri"/>
                <a:sym typeface="Calibri"/>
              </a:rPr>
              <a:t>structural molecules</a:t>
            </a:r>
            <a:r>
              <a:rPr lang="en" sz="2400" b="1" i="0" u="none">
                <a:solidFill>
                  <a:schemeClr val="dk2"/>
                </a:solidFill>
                <a:latin typeface="Calibri"/>
                <a:ea typeface="Calibri"/>
                <a:cs typeface="Calibri"/>
                <a:sym typeface="Calibri"/>
              </a:rPr>
              <a:t> in living things for growth and repair : muscles, ligaments, tendons, bones, hair, skin, nails…IN FACT ALL </a:t>
            </a:r>
            <a:r>
              <a:rPr lang="en" sz="2400" b="1" i="0" u="sng">
                <a:solidFill>
                  <a:schemeClr val="dk2"/>
                </a:solidFill>
                <a:latin typeface="Calibri"/>
                <a:ea typeface="Calibri"/>
                <a:cs typeface="Calibri"/>
                <a:sym typeface="Calibri"/>
              </a:rPr>
              <a:t>CELL MEMBRANES</a:t>
            </a:r>
            <a:r>
              <a:rPr lang="en" sz="2400" b="1" i="0" u="none">
                <a:solidFill>
                  <a:schemeClr val="dk2"/>
                </a:solidFill>
                <a:latin typeface="Calibri"/>
                <a:ea typeface="Calibri"/>
                <a:cs typeface="Calibri"/>
                <a:sym typeface="Calibri"/>
              </a:rPr>
              <a:t> have protein in them</a:t>
            </a:r>
            <a:endParaRPr>
              <a:latin typeface="Calibri"/>
              <a:ea typeface="Calibri"/>
              <a:cs typeface="Calibri"/>
              <a:sym typeface="Calibri"/>
            </a:endParaRPr>
          </a:p>
          <a:p>
            <a:pPr marL="0" marR="0" lvl="0" indent="0" algn="l" rtl="0">
              <a:lnSpc>
                <a:spcPct val="100000"/>
              </a:lnSpc>
              <a:spcBef>
                <a:spcPts val="1200"/>
              </a:spcBef>
              <a:spcAft>
                <a:spcPts val="0"/>
              </a:spcAft>
              <a:buClr>
                <a:schemeClr val="dk2"/>
              </a:buClr>
              <a:buSzPts val="2400"/>
              <a:buFont typeface="Calibri"/>
              <a:buChar char="✓"/>
            </a:pPr>
            <a:r>
              <a:rPr lang="en" sz="2400" b="1" i="0" u="none">
                <a:solidFill>
                  <a:schemeClr val="dk2"/>
                </a:solidFill>
                <a:latin typeface="Calibri"/>
                <a:ea typeface="Calibri"/>
                <a:cs typeface="Calibri"/>
                <a:sym typeface="Calibri"/>
              </a:rPr>
              <a:t>They make up </a:t>
            </a:r>
            <a:r>
              <a:rPr lang="en" sz="2400" b="1" i="0" u="sng">
                <a:solidFill>
                  <a:schemeClr val="dk2"/>
                </a:solidFill>
                <a:latin typeface="Calibri"/>
                <a:ea typeface="Calibri"/>
                <a:cs typeface="Calibri"/>
                <a:sym typeface="Calibri"/>
              </a:rPr>
              <a:t>antibodies</a:t>
            </a:r>
            <a:r>
              <a:rPr lang="en" sz="2400" b="1" i="0" u="none">
                <a:solidFill>
                  <a:schemeClr val="dk2"/>
                </a:solidFill>
                <a:latin typeface="Calibri"/>
                <a:ea typeface="Calibri"/>
                <a:cs typeface="Calibri"/>
                <a:sym typeface="Calibri"/>
              </a:rPr>
              <a:t> in the immune system</a:t>
            </a:r>
            <a:endParaRPr>
              <a:latin typeface="Calibri"/>
              <a:ea typeface="Calibri"/>
              <a:cs typeface="Calibri"/>
              <a:sym typeface="Calibri"/>
            </a:endParaRPr>
          </a:p>
          <a:p>
            <a:pPr marL="0" marR="0" lvl="0" indent="0" algn="l" rtl="0">
              <a:lnSpc>
                <a:spcPct val="100000"/>
              </a:lnSpc>
              <a:spcBef>
                <a:spcPts val="1200"/>
              </a:spcBef>
              <a:spcAft>
                <a:spcPts val="0"/>
              </a:spcAft>
              <a:buClr>
                <a:schemeClr val="dk2"/>
              </a:buClr>
              <a:buSzPts val="2400"/>
              <a:buFont typeface="Calibri"/>
              <a:buChar char="✓"/>
            </a:pPr>
            <a:r>
              <a:rPr lang="en" sz="2400" b="1" i="0" u="none">
                <a:solidFill>
                  <a:schemeClr val="dk2"/>
                </a:solidFill>
                <a:latin typeface="Calibri"/>
                <a:ea typeface="Calibri"/>
                <a:cs typeface="Calibri"/>
                <a:sym typeface="Calibri"/>
              </a:rPr>
              <a:t>They make up </a:t>
            </a:r>
            <a:r>
              <a:rPr lang="en" sz="2400" b="1" i="0" u="sng">
                <a:solidFill>
                  <a:schemeClr val="dk2"/>
                </a:solidFill>
                <a:latin typeface="Calibri"/>
                <a:ea typeface="Calibri"/>
                <a:cs typeface="Calibri"/>
                <a:sym typeface="Calibri"/>
              </a:rPr>
              <a:t>enzymes</a:t>
            </a:r>
            <a:r>
              <a:rPr lang="en" sz="2400" b="1" i="0" u="none">
                <a:solidFill>
                  <a:schemeClr val="dk2"/>
                </a:solidFill>
                <a:latin typeface="Calibri"/>
                <a:ea typeface="Calibri"/>
                <a:cs typeface="Calibri"/>
                <a:sym typeface="Calibri"/>
              </a:rPr>
              <a:t> for helping chemical reactions</a:t>
            </a:r>
            <a:endParaRPr>
              <a:latin typeface="Calibri"/>
              <a:ea typeface="Calibri"/>
              <a:cs typeface="Calibri"/>
              <a:sym typeface="Calibri"/>
            </a:endParaRPr>
          </a:p>
          <a:p>
            <a:pPr marL="0" marR="0" lvl="0" indent="0" algn="l" rtl="0">
              <a:lnSpc>
                <a:spcPct val="100000"/>
              </a:lnSpc>
              <a:spcBef>
                <a:spcPts val="1200"/>
              </a:spcBef>
              <a:spcAft>
                <a:spcPts val="0"/>
              </a:spcAft>
              <a:buClr>
                <a:schemeClr val="dk2"/>
              </a:buClr>
              <a:buSzPts val="2400"/>
              <a:buFont typeface="Calibri"/>
              <a:buChar char="✓"/>
            </a:pPr>
            <a:r>
              <a:rPr lang="en" sz="2400" b="1" i="0" u="none">
                <a:solidFill>
                  <a:schemeClr val="dk2"/>
                </a:solidFill>
                <a:latin typeface="Calibri"/>
                <a:ea typeface="Calibri"/>
                <a:cs typeface="Calibri"/>
                <a:sym typeface="Calibri"/>
              </a:rPr>
              <a:t>They makeup </a:t>
            </a:r>
            <a:r>
              <a:rPr lang="en" sz="2400" b="1" i="0" u="sng">
                <a:solidFill>
                  <a:schemeClr val="dk2"/>
                </a:solidFill>
                <a:latin typeface="Calibri"/>
                <a:ea typeface="Calibri"/>
                <a:cs typeface="Calibri"/>
                <a:sym typeface="Calibri"/>
              </a:rPr>
              <a:t>non-ster</a:t>
            </a:r>
            <a:r>
              <a:rPr lang="en" sz="2400" b="1" u="sng">
                <a:solidFill>
                  <a:schemeClr val="dk2"/>
                </a:solidFill>
                <a:latin typeface="Calibri"/>
                <a:ea typeface="Calibri"/>
                <a:cs typeface="Calibri"/>
                <a:sym typeface="Calibri"/>
              </a:rPr>
              <a:t>oi</a:t>
            </a:r>
            <a:r>
              <a:rPr lang="en" sz="2400" b="1" i="0" u="sng">
                <a:solidFill>
                  <a:schemeClr val="dk2"/>
                </a:solidFill>
                <a:latin typeface="Calibri"/>
                <a:ea typeface="Calibri"/>
                <a:cs typeface="Calibri"/>
                <a:sym typeface="Calibri"/>
              </a:rPr>
              <a:t>d hormones</a:t>
            </a:r>
            <a:r>
              <a:rPr lang="en" sz="2400" b="1" i="0" u="none">
                <a:solidFill>
                  <a:schemeClr val="dk2"/>
                </a:solidFill>
                <a:latin typeface="Calibri"/>
                <a:ea typeface="Calibri"/>
                <a:cs typeface="Calibri"/>
                <a:sym typeface="Calibri"/>
              </a:rPr>
              <a:t> </a:t>
            </a:r>
            <a:endParaRPr sz="2400" b="1" i="0" u="sng">
              <a:solidFill>
                <a:schemeClr val="dk2"/>
              </a:solidFill>
              <a:latin typeface="Calibri"/>
              <a:ea typeface="Calibri"/>
              <a:cs typeface="Calibri"/>
              <a:sym typeface="Calibri"/>
            </a:endParaRPr>
          </a:p>
          <a:p>
            <a:pPr marL="0" marR="0" lvl="0" indent="0" algn="l" rtl="0">
              <a:lnSpc>
                <a:spcPct val="100000"/>
              </a:lnSpc>
              <a:spcBef>
                <a:spcPts val="1200"/>
              </a:spcBef>
              <a:spcAft>
                <a:spcPts val="0"/>
              </a:spcAft>
              <a:buClr>
                <a:schemeClr val="dk2"/>
              </a:buClr>
              <a:buSzPts val="2400"/>
              <a:buFont typeface="Arial"/>
              <a:buNone/>
            </a:pPr>
            <a:r>
              <a:rPr lang="en" sz="2400" b="1" i="0" u="sng">
                <a:solidFill>
                  <a:schemeClr val="dk2"/>
                </a:solidFill>
                <a:latin typeface="Calibri"/>
                <a:ea typeface="Calibri"/>
                <a:cs typeface="Calibri"/>
                <a:sym typeface="Calibri"/>
              </a:rPr>
              <a:t>THINK: Proteins= membranes, enzymes, antibodies, non-ster</a:t>
            </a:r>
            <a:r>
              <a:rPr lang="en" sz="2400" b="1" u="sng">
                <a:solidFill>
                  <a:schemeClr val="dk2"/>
                </a:solidFill>
                <a:latin typeface="Calibri"/>
                <a:ea typeface="Calibri"/>
                <a:cs typeface="Calibri"/>
                <a:sym typeface="Calibri"/>
              </a:rPr>
              <a:t>oi</a:t>
            </a:r>
            <a:r>
              <a:rPr lang="en" sz="2400" b="1" i="0" u="sng">
                <a:solidFill>
                  <a:schemeClr val="dk2"/>
                </a:solidFill>
                <a:latin typeface="Calibri"/>
                <a:ea typeface="Calibri"/>
                <a:cs typeface="Calibri"/>
                <a:sym typeface="Calibri"/>
              </a:rPr>
              <a:t>d hormones, structural molecules, “MEANS”</a:t>
            </a:r>
            <a:endParaRPr>
              <a:latin typeface="Calibri"/>
              <a:ea typeface="Calibri"/>
              <a:cs typeface="Calibri"/>
              <a:sym typeface="Calibri"/>
            </a:endParaRPr>
          </a:p>
        </p:txBody>
      </p:sp>
      <p:sp>
        <p:nvSpPr>
          <p:cNvPr id="596" name="Google Shape;596;p74"/>
          <p:cNvSpPr/>
          <p:nvPr/>
        </p:nvSpPr>
        <p:spPr>
          <a:xfrm>
            <a:off x="1219200" y="1295400"/>
            <a:ext cx="7010390" cy="761999"/>
          </a:xfrm>
          <a:prstGeom prst="rect">
            <a:avLst/>
          </a:prstGeom>
        </p:spPr>
        <p:txBody>
          <a:bodyPr>
            <a:prstTxWarp prst="textPlain">
              <a:avLst/>
            </a:prstTxWarp>
          </a:bodyPr>
          <a:lstStyle/>
          <a:p>
            <a:pPr lvl="0" algn="r"/>
            <a:r>
              <a:rPr b="0" i="1">
                <a:ln w="12700" cap="flat" cmpd="sng">
                  <a:solidFill>
                    <a:srgbClr val="EAEAEA"/>
                  </a:solidFill>
                  <a:prstDash val="solid"/>
                  <a:miter lim="800000"/>
                  <a:headEnd type="none" w="sm" len="sm"/>
                  <a:tailEnd type="none" w="sm" len="sm"/>
                </a:ln>
                <a:solidFill>
                  <a:srgbClr val="434343"/>
                </a:solidFill>
                <a:latin typeface="Arial Black"/>
              </a:rPr>
              <a:t>WHAT DO THEY DO?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600"/>
        <p:cNvGrpSpPr/>
        <p:nvPr/>
      </p:nvGrpSpPr>
      <p:grpSpPr>
        <a:xfrm>
          <a:off x="0" y="0"/>
          <a:ext cx="0" cy="0"/>
          <a:chOff x="0" y="0"/>
          <a:chExt cx="0" cy="0"/>
        </a:xfrm>
      </p:grpSpPr>
      <p:sp>
        <p:nvSpPr>
          <p:cNvPr id="601" name="Google Shape;601;p7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800"/>
              <a:buFont typeface="Times"/>
              <a:buNone/>
            </a:pPr>
            <a:r>
              <a:rPr lang="en" sz="4800" b="1" i="0" u="none" strike="noStrike" cap="none">
                <a:solidFill>
                  <a:schemeClr val="dk2"/>
                </a:solidFill>
                <a:latin typeface="Calibri"/>
                <a:ea typeface="Calibri"/>
                <a:cs typeface="Calibri"/>
                <a:sym typeface="Calibri"/>
              </a:rPr>
              <a:t>MORE ON PROTEINS…</a:t>
            </a:r>
            <a:endParaRPr>
              <a:latin typeface="Calibri"/>
              <a:ea typeface="Calibri"/>
              <a:cs typeface="Calibri"/>
              <a:sym typeface="Calibri"/>
            </a:endParaRPr>
          </a:p>
        </p:txBody>
      </p:sp>
      <p:sp>
        <p:nvSpPr>
          <p:cNvPr id="602" name="Google Shape;602;p75"/>
          <p:cNvSpPr txBox="1"/>
          <p:nvPr/>
        </p:nvSpPr>
        <p:spPr>
          <a:xfrm>
            <a:off x="990600" y="2057400"/>
            <a:ext cx="6705600" cy="253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 sz="4000" b="1" i="0" u="none">
                <a:solidFill>
                  <a:schemeClr val="dk1"/>
                </a:solidFill>
                <a:latin typeface="Calibri"/>
                <a:ea typeface="Calibri"/>
                <a:cs typeface="Calibri"/>
                <a:sym typeface="Calibri"/>
              </a:rPr>
              <a:t>The following slides give you a little more in depth info on things that are made of proteins…</a:t>
            </a:r>
            <a:endParaRPr>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4400" b="0" i="0" u="none" strike="noStrike" cap="none">
                <a:solidFill>
                  <a:srgbClr val="434343"/>
                </a:solidFill>
                <a:latin typeface="Calibri"/>
                <a:ea typeface="Calibri"/>
                <a:cs typeface="Calibri"/>
                <a:sym typeface="Calibri"/>
              </a:rPr>
              <a:t>The Biological Molecules</a:t>
            </a:r>
            <a:endParaRPr>
              <a:solidFill>
                <a:srgbClr val="434343"/>
              </a:solidFill>
            </a:endParaRPr>
          </a:p>
        </p:txBody>
      </p:sp>
      <p:sp>
        <p:nvSpPr>
          <p:cNvPr id="337" name="Google Shape;337;p44"/>
          <p:cNvSpPr txBox="1">
            <a:spLocks noGrp="1"/>
          </p:cNvSpPr>
          <p:nvPr>
            <p:ph type="body" idx="1"/>
          </p:nvPr>
        </p:nvSpPr>
        <p:spPr>
          <a:xfrm>
            <a:off x="457200" y="1600200"/>
            <a:ext cx="8229600" cy="60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2F2F2"/>
              </a:buClr>
              <a:buSzPts val="3200"/>
              <a:buFont typeface="Arial"/>
              <a:buNone/>
            </a:pPr>
            <a:r>
              <a:rPr lang="en" sz="3200" b="0" i="0" u="none" strike="noStrike" cap="none">
                <a:solidFill>
                  <a:srgbClr val="434343"/>
                </a:solidFill>
                <a:latin typeface="Calibri"/>
                <a:ea typeface="Calibri"/>
                <a:cs typeface="Calibri"/>
                <a:sym typeface="Calibri"/>
              </a:rPr>
              <a:t>There are </a:t>
            </a:r>
            <a:r>
              <a:rPr lang="en" sz="3200" b="1" i="0" u="none" strike="noStrike" cap="none">
                <a:solidFill>
                  <a:srgbClr val="434343"/>
                </a:solidFill>
                <a:latin typeface="Calibri"/>
                <a:ea typeface="Calibri"/>
                <a:cs typeface="Calibri"/>
                <a:sym typeface="Calibri"/>
              </a:rPr>
              <a:t>FOUR</a:t>
            </a:r>
            <a:r>
              <a:rPr lang="en" sz="3200" b="0" i="0" u="none" strike="noStrike" cap="none">
                <a:solidFill>
                  <a:srgbClr val="434343"/>
                </a:solidFill>
                <a:latin typeface="Calibri"/>
                <a:ea typeface="Calibri"/>
                <a:cs typeface="Calibri"/>
                <a:sym typeface="Calibri"/>
              </a:rPr>
              <a:t> important biological molecules</a:t>
            </a:r>
            <a:endParaRPr>
              <a:solidFill>
                <a:srgbClr val="434343"/>
              </a:solidFill>
            </a:endParaRPr>
          </a:p>
        </p:txBody>
      </p:sp>
      <p:sp>
        <p:nvSpPr>
          <p:cNvPr id="338" name="Google Shape;338;p44"/>
          <p:cNvSpPr txBox="1"/>
          <p:nvPr/>
        </p:nvSpPr>
        <p:spPr>
          <a:xfrm>
            <a:off x="2427287" y="2374900"/>
            <a:ext cx="4038600"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200"/>
              <a:buFont typeface="Arial"/>
              <a:buNone/>
            </a:pPr>
            <a:r>
              <a:rPr lang="en" sz="3200" b="1" i="0" u="none" strike="noStrike" cap="none">
                <a:solidFill>
                  <a:srgbClr val="434343"/>
                </a:solidFill>
                <a:latin typeface="Arial"/>
                <a:ea typeface="Arial"/>
                <a:cs typeface="Arial"/>
                <a:sym typeface="Arial"/>
              </a:rPr>
              <a:t>CARBOHYDRATES</a:t>
            </a:r>
            <a:endParaRPr>
              <a:solidFill>
                <a:srgbClr val="434343"/>
              </a:solidFill>
            </a:endParaRPr>
          </a:p>
        </p:txBody>
      </p:sp>
      <p:sp>
        <p:nvSpPr>
          <p:cNvPr id="339" name="Google Shape;339;p44"/>
          <p:cNvSpPr txBox="1"/>
          <p:nvPr/>
        </p:nvSpPr>
        <p:spPr>
          <a:xfrm>
            <a:off x="2427287" y="2959100"/>
            <a:ext cx="4038600" cy="585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200"/>
              <a:buFont typeface="Arial"/>
              <a:buNone/>
            </a:pPr>
            <a:r>
              <a:rPr lang="en" sz="3200" b="1" i="0" u="none" strike="noStrike" cap="none">
                <a:solidFill>
                  <a:srgbClr val="434343"/>
                </a:solidFill>
                <a:latin typeface="Arial"/>
                <a:ea typeface="Arial"/>
                <a:cs typeface="Arial"/>
                <a:sym typeface="Arial"/>
              </a:rPr>
              <a:t>LIPIDS</a:t>
            </a:r>
            <a:endParaRPr>
              <a:solidFill>
                <a:srgbClr val="434343"/>
              </a:solidFill>
            </a:endParaRPr>
          </a:p>
        </p:txBody>
      </p:sp>
      <p:sp>
        <p:nvSpPr>
          <p:cNvPr id="340" name="Google Shape;340;p44"/>
          <p:cNvSpPr txBox="1"/>
          <p:nvPr/>
        </p:nvSpPr>
        <p:spPr>
          <a:xfrm>
            <a:off x="2449512" y="3544887"/>
            <a:ext cx="4038600"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200"/>
              <a:buFont typeface="Arial"/>
              <a:buNone/>
            </a:pPr>
            <a:r>
              <a:rPr lang="en" sz="3200" b="1" i="0" u="none" strike="noStrike" cap="none">
                <a:solidFill>
                  <a:srgbClr val="434343"/>
                </a:solidFill>
                <a:latin typeface="Arial"/>
                <a:ea typeface="Arial"/>
                <a:cs typeface="Arial"/>
                <a:sym typeface="Arial"/>
              </a:rPr>
              <a:t>PROTEINS</a:t>
            </a:r>
            <a:endParaRPr>
              <a:solidFill>
                <a:srgbClr val="434343"/>
              </a:solidFill>
            </a:endParaRPr>
          </a:p>
        </p:txBody>
      </p:sp>
      <p:sp>
        <p:nvSpPr>
          <p:cNvPr id="341" name="Google Shape;341;p44"/>
          <p:cNvSpPr txBox="1"/>
          <p:nvPr/>
        </p:nvSpPr>
        <p:spPr>
          <a:xfrm>
            <a:off x="2400300" y="4306887"/>
            <a:ext cx="4038600" cy="585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200"/>
              <a:buFont typeface="Arial"/>
              <a:buNone/>
            </a:pPr>
            <a:r>
              <a:rPr lang="en" sz="3200" b="1" i="0" u="none" strike="noStrike" cap="none">
                <a:solidFill>
                  <a:srgbClr val="434343"/>
                </a:solidFill>
                <a:latin typeface="Arial"/>
                <a:ea typeface="Arial"/>
                <a:cs typeface="Arial"/>
                <a:sym typeface="Arial"/>
              </a:rPr>
              <a:t>NUCLEIC ACIDS</a:t>
            </a:r>
            <a:endParaRPr>
              <a:solidFill>
                <a:srgbClr val="434343"/>
              </a:solidFill>
            </a:endParaRPr>
          </a:p>
        </p:txBody>
      </p:sp>
      <p:sp>
        <p:nvSpPr>
          <p:cNvPr id="342" name="Google Shape;342;p44"/>
          <p:cNvSpPr txBox="1"/>
          <p:nvPr/>
        </p:nvSpPr>
        <p:spPr>
          <a:xfrm>
            <a:off x="2209800" y="2311400"/>
            <a:ext cx="4419600" cy="1881187"/>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434343"/>
              </a:solidFill>
              <a:latin typeface="Arial"/>
              <a:ea typeface="Arial"/>
              <a:cs typeface="Arial"/>
              <a:sym typeface="Arial"/>
            </a:endParaRPr>
          </a:p>
        </p:txBody>
      </p:sp>
      <p:sp>
        <p:nvSpPr>
          <p:cNvPr id="343" name="Google Shape;343;p44"/>
          <p:cNvSpPr txBox="1"/>
          <p:nvPr/>
        </p:nvSpPr>
        <p:spPr>
          <a:xfrm>
            <a:off x="395287" y="5400675"/>
            <a:ext cx="8229600" cy="10144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2800"/>
              <a:buFont typeface="Arial"/>
              <a:buNone/>
            </a:pPr>
            <a:r>
              <a:rPr lang="en" sz="2800" i="0" u="none">
                <a:solidFill>
                  <a:srgbClr val="434343"/>
                </a:solidFill>
                <a:latin typeface="Calibri"/>
                <a:ea typeface="Calibri"/>
                <a:cs typeface="Calibri"/>
                <a:sym typeface="Calibri"/>
              </a:rPr>
              <a:t>They are often called </a:t>
            </a:r>
            <a:r>
              <a:rPr lang="en" sz="3200" b="1" i="0" u="sng">
                <a:solidFill>
                  <a:srgbClr val="434343"/>
                </a:solidFill>
                <a:latin typeface="Calibri"/>
                <a:ea typeface="Calibri"/>
                <a:cs typeface="Calibri"/>
                <a:sym typeface="Calibri"/>
              </a:rPr>
              <a:t>MACRO</a:t>
            </a:r>
            <a:r>
              <a:rPr lang="en" sz="3200" b="1" i="0" u="none">
                <a:solidFill>
                  <a:srgbClr val="434343"/>
                </a:solidFill>
                <a:latin typeface="Calibri"/>
                <a:ea typeface="Calibri"/>
                <a:cs typeface="Calibri"/>
                <a:sym typeface="Calibri"/>
              </a:rPr>
              <a:t>MOLECULES </a:t>
            </a:r>
            <a:r>
              <a:rPr lang="en" sz="2800" i="0" u="none">
                <a:solidFill>
                  <a:srgbClr val="434343"/>
                </a:solidFill>
                <a:latin typeface="Calibri"/>
                <a:ea typeface="Calibri"/>
                <a:cs typeface="Calibri"/>
                <a:sym typeface="Calibri"/>
              </a:rPr>
              <a:t>because of their large size.</a:t>
            </a:r>
            <a:endParaRPr>
              <a:solidFill>
                <a:srgbClr val="434343"/>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652"/>
        <p:cNvGrpSpPr/>
        <p:nvPr/>
      </p:nvGrpSpPr>
      <p:grpSpPr>
        <a:xfrm>
          <a:off x="0" y="0"/>
          <a:ext cx="0" cy="0"/>
          <a:chOff x="0" y="0"/>
          <a:chExt cx="0" cy="0"/>
        </a:xfrm>
      </p:grpSpPr>
      <p:sp>
        <p:nvSpPr>
          <p:cNvPr id="653" name="Google Shape;653;p82"/>
          <p:cNvSpPr txBox="1">
            <a:spLocks noGrp="1"/>
          </p:cNvSpPr>
          <p:nvPr>
            <p:ph type="title"/>
          </p:nvPr>
        </p:nvSpPr>
        <p:spPr>
          <a:xfrm>
            <a:off x="647712" y="2124225"/>
            <a:ext cx="7848600" cy="3429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4AD9"/>
              </a:buClr>
              <a:buSzPts val="4000"/>
              <a:buFont typeface="Times"/>
              <a:buNone/>
            </a:pPr>
            <a:r>
              <a:rPr lang="en" sz="4000" i="0" u="none" strike="noStrike" cap="none">
                <a:solidFill>
                  <a:srgbClr val="434343"/>
                </a:solidFill>
                <a:latin typeface="Calibri"/>
                <a:ea typeface="Calibri"/>
                <a:cs typeface="Calibri"/>
                <a:sym typeface="Calibri"/>
              </a:rPr>
              <a:t>Enzymes are proteins that speed up chemical reactions.  If you didn’t have enzymes in your stomach to speed up digestion, the food would rot in your stomach because it would take so long!</a:t>
            </a:r>
            <a:endParaRPr>
              <a:solidFill>
                <a:srgbClr val="434343"/>
              </a:solidFill>
              <a:latin typeface="Calibri"/>
              <a:ea typeface="Calibri"/>
              <a:cs typeface="Calibri"/>
              <a:sym typeface="Calibri"/>
            </a:endParaRPr>
          </a:p>
        </p:txBody>
      </p:sp>
      <p:sp>
        <p:nvSpPr>
          <p:cNvPr id="654" name="Google Shape;654;p82"/>
          <p:cNvSpPr/>
          <p:nvPr/>
        </p:nvSpPr>
        <p:spPr>
          <a:xfrm>
            <a:off x="1217612" y="76200"/>
            <a:ext cx="6705603" cy="1524001"/>
          </a:xfrm>
          <a:prstGeom prst="rect">
            <a:avLst/>
          </a:prstGeom>
        </p:spPr>
        <p:txBody>
          <a:bodyPr>
            <a:prstTxWarp prst="textPlain">
              <a:avLst/>
            </a:prstTxWarp>
          </a:bodyPr>
          <a:lstStyle/>
          <a:p>
            <a:pPr lvl="0" algn="r"/>
            <a:r>
              <a:rPr b="0" i="1">
                <a:ln w="9525" cap="flat" cmpd="sng">
                  <a:solidFill>
                    <a:srgbClr val="000000"/>
                  </a:solidFill>
                  <a:prstDash val="solid"/>
                  <a:miter lim="800000"/>
                  <a:headEnd type="none" w="sm" len="sm"/>
                  <a:tailEnd type="none" w="sm" len="sm"/>
                </a:ln>
                <a:solidFill>
                  <a:srgbClr val="434343"/>
                </a:solidFill>
                <a:latin typeface="Times New Roman"/>
              </a:rPr>
              <a:t>Enzymes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679"/>
        <p:cNvGrpSpPr/>
        <p:nvPr/>
      </p:nvGrpSpPr>
      <p:grpSpPr>
        <a:xfrm>
          <a:off x="0" y="0"/>
          <a:ext cx="0" cy="0"/>
          <a:chOff x="0" y="0"/>
          <a:chExt cx="0" cy="0"/>
        </a:xfrm>
      </p:grpSpPr>
      <p:sp>
        <p:nvSpPr>
          <p:cNvPr id="680" name="Google Shape;680;p85"/>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i="0" u="none" strike="noStrike" cap="none">
                <a:solidFill>
                  <a:schemeClr val="dk2"/>
                </a:solidFill>
                <a:latin typeface="Calibri"/>
                <a:ea typeface="Calibri"/>
                <a:cs typeface="Calibri"/>
                <a:sym typeface="Calibri"/>
              </a:rPr>
              <a:t>PROTEINS</a:t>
            </a:r>
            <a:endParaRPr>
              <a:latin typeface="Calibri"/>
              <a:ea typeface="Calibri"/>
              <a:cs typeface="Calibri"/>
              <a:sym typeface="Calibri"/>
            </a:endParaRPr>
          </a:p>
        </p:txBody>
      </p:sp>
      <p:sp>
        <p:nvSpPr>
          <p:cNvPr id="681" name="Google Shape;681;p85"/>
          <p:cNvSpPr/>
          <p:nvPr/>
        </p:nvSpPr>
        <p:spPr>
          <a:xfrm>
            <a:off x="1219200" y="914400"/>
            <a:ext cx="6968910" cy="762783"/>
          </a:xfrm>
          <a:prstGeom prst="rect">
            <a:avLst/>
          </a:prstGeom>
        </p:spPr>
        <p:txBody>
          <a:bodyPr>
            <a:prstTxWarp prst="textPlain">
              <a:avLst/>
            </a:prstTxWarp>
          </a:bodyPr>
          <a:lstStyle/>
          <a:p>
            <a:pPr lvl="0" algn="r"/>
            <a:r>
              <a:rPr b="0" i="0">
                <a:ln w="12700" cap="flat" cmpd="sng">
                  <a:solidFill>
                    <a:srgbClr val="EAEAEA"/>
                  </a:solidFill>
                  <a:prstDash val="solid"/>
                  <a:miter lim="800000"/>
                  <a:headEnd type="none" w="sm" len="sm"/>
                  <a:tailEnd type="none" w="sm" len="sm"/>
                </a:ln>
                <a:solidFill>
                  <a:srgbClr val="434343"/>
                </a:solidFill>
                <a:latin typeface="Arial Black"/>
              </a:rPr>
              <a:t>WHERE ARE THEY FOUND? </a:t>
            </a:r>
          </a:p>
        </p:txBody>
      </p:sp>
      <p:sp>
        <p:nvSpPr>
          <p:cNvPr id="682" name="Google Shape;682;p85"/>
          <p:cNvSpPr txBox="1"/>
          <p:nvPr/>
        </p:nvSpPr>
        <p:spPr>
          <a:xfrm>
            <a:off x="457200" y="1905000"/>
            <a:ext cx="8077200" cy="311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alibri"/>
              <a:buChar char="•"/>
            </a:pPr>
            <a:r>
              <a:rPr lang="en" sz="3600" i="0" u="none">
                <a:solidFill>
                  <a:schemeClr val="dk1"/>
                </a:solidFill>
                <a:latin typeface="Calibri"/>
                <a:ea typeface="Calibri"/>
                <a:cs typeface="Calibri"/>
                <a:sym typeface="Calibri"/>
              </a:rPr>
              <a:t>In plant foods- in the cell membranes </a:t>
            </a:r>
            <a:endParaRPr>
              <a:latin typeface="Calibri"/>
              <a:ea typeface="Calibri"/>
              <a:cs typeface="Calibri"/>
              <a:sym typeface="Calibri"/>
            </a:endParaRPr>
          </a:p>
          <a:p>
            <a:pPr marL="0" marR="0" lvl="0" indent="0" algn="l" rtl="0">
              <a:lnSpc>
                <a:spcPct val="100000"/>
              </a:lnSpc>
              <a:spcBef>
                <a:spcPts val="1800"/>
              </a:spcBef>
              <a:spcAft>
                <a:spcPts val="0"/>
              </a:spcAft>
              <a:buClr>
                <a:schemeClr val="dk1"/>
              </a:buClr>
              <a:buSzPts val="3600"/>
              <a:buFont typeface="Calibri"/>
              <a:buChar char="•"/>
            </a:pPr>
            <a:r>
              <a:rPr lang="en" sz="3600" i="0" u="none">
                <a:solidFill>
                  <a:schemeClr val="dk1"/>
                </a:solidFill>
                <a:latin typeface="Calibri"/>
                <a:ea typeface="Calibri"/>
                <a:cs typeface="Calibri"/>
                <a:sym typeface="Calibri"/>
              </a:rPr>
              <a:t>In animal products- in the cell membranes- in the muscles o</a:t>
            </a:r>
            <a:r>
              <a:rPr lang="en" sz="3600">
                <a:solidFill>
                  <a:schemeClr val="dk1"/>
                </a:solidFill>
                <a:latin typeface="Calibri"/>
                <a:ea typeface="Calibri"/>
                <a:cs typeface="Calibri"/>
                <a:sym typeface="Calibri"/>
              </a:rPr>
              <a:t>f</a:t>
            </a:r>
            <a:r>
              <a:rPr lang="en" sz="3600" i="0" u="none">
                <a:solidFill>
                  <a:schemeClr val="dk1"/>
                </a:solidFill>
                <a:latin typeface="Calibri"/>
                <a:ea typeface="Calibri"/>
                <a:cs typeface="Calibri"/>
                <a:sym typeface="Calibri"/>
              </a:rPr>
              <a:t> living things</a:t>
            </a:r>
            <a:r>
              <a:rPr lang="en" sz="3600">
                <a:solidFill>
                  <a:schemeClr val="dk1"/>
                </a:solidFill>
                <a:latin typeface="Calibri"/>
                <a:ea typeface="Calibri"/>
                <a:cs typeface="Calibri"/>
                <a:sym typeface="Calibri"/>
              </a:rPr>
              <a:t> (</a:t>
            </a:r>
            <a:r>
              <a:rPr lang="en" sz="3600" i="0" u="none">
                <a:solidFill>
                  <a:schemeClr val="dk1"/>
                </a:solidFill>
                <a:latin typeface="Calibri"/>
                <a:ea typeface="Calibri"/>
                <a:cs typeface="Calibri"/>
                <a:sym typeface="Calibri"/>
              </a:rPr>
              <a:t>cows, chicken, fish…)</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686"/>
        <p:cNvGrpSpPr/>
        <p:nvPr/>
      </p:nvGrpSpPr>
      <p:grpSpPr>
        <a:xfrm>
          <a:off x="0" y="0"/>
          <a:ext cx="0" cy="0"/>
          <a:chOff x="0" y="0"/>
          <a:chExt cx="0" cy="0"/>
        </a:xfrm>
      </p:grpSpPr>
      <p:sp>
        <p:nvSpPr>
          <p:cNvPr id="687" name="Google Shape;687;p86"/>
          <p:cNvSpPr txBox="1">
            <a:spLocks noGrp="1"/>
          </p:cNvSpPr>
          <p:nvPr>
            <p:ph type="title"/>
          </p:nvPr>
        </p:nvSpPr>
        <p:spPr>
          <a:xfrm>
            <a:off x="339725" y="76200"/>
            <a:ext cx="8458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4AD9"/>
              </a:buClr>
              <a:buSzPts val="6600"/>
              <a:buFont typeface="Times"/>
              <a:buNone/>
            </a:pPr>
            <a:r>
              <a:rPr lang="en" sz="6600" i="0" u="none" strike="noStrike" cap="none">
                <a:solidFill>
                  <a:srgbClr val="434343"/>
                </a:solidFill>
                <a:latin typeface="Calibri"/>
                <a:ea typeface="Calibri"/>
                <a:cs typeface="Calibri"/>
                <a:sym typeface="Calibri"/>
              </a:rPr>
              <a:t>Proteins</a:t>
            </a:r>
            <a:endParaRPr>
              <a:solidFill>
                <a:srgbClr val="434343"/>
              </a:solidFill>
              <a:latin typeface="Calibri"/>
              <a:ea typeface="Calibri"/>
              <a:cs typeface="Calibri"/>
              <a:sym typeface="Calibri"/>
            </a:endParaRPr>
          </a:p>
        </p:txBody>
      </p:sp>
      <p:pic>
        <p:nvPicPr>
          <p:cNvPr id="688" name="Google Shape;688;p86" descr="C:\Documents and Settings\LBERMAN\My Documents\My Pictures\meat.jpg"/>
          <p:cNvPicPr preferRelativeResize="0"/>
          <p:nvPr/>
        </p:nvPicPr>
        <p:blipFill rotWithShape="1">
          <a:blip r:embed="rId3">
            <a:alphaModFix/>
          </a:blip>
          <a:srcRect/>
          <a:stretch/>
        </p:blipFill>
        <p:spPr>
          <a:xfrm>
            <a:off x="0" y="2895600"/>
            <a:ext cx="4492625" cy="3962400"/>
          </a:xfrm>
          <a:prstGeom prst="rect">
            <a:avLst/>
          </a:prstGeom>
          <a:noFill/>
          <a:ln>
            <a:noFill/>
          </a:ln>
        </p:spPr>
      </p:pic>
      <p:pic>
        <p:nvPicPr>
          <p:cNvPr id="689" name="Google Shape;689;p86" descr="C:\Documents and Settings\LBERMAN\My Documents\My Pictures\eggs.jpg"/>
          <p:cNvPicPr preferRelativeResize="0"/>
          <p:nvPr/>
        </p:nvPicPr>
        <p:blipFill rotWithShape="1">
          <a:blip r:embed="rId4">
            <a:alphaModFix/>
          </a:blip>
          <a:srcRect/>
          <a:stretch/>
        </p:blipFill>
        <p:spPr>
          <a:xfrm>
            <a:off x="4000500" y="3268662"/>
            <a:ext cx="5143500" cy="3589337"/>
          </a:xfrm>
          <a:prstGeom prst="rect">
            <a:avLst/>
          </a:prstGeom>
          <a:noFill/>
          <a:ln>
            <a:noFill/>
          </a:ln>
        </p:spPr>
      </p:pic>
      <p:pic>
        <p:nvPicPr>
          <p:cNvPr id="690" name="Google Shape;690;p86" descr="C:\Documents and Settings\LBERMAN\My Documents\My Pictures\fish.jpg"/>
          <p:cNvPicPr preferRelativeResize="0"/>
          <p:nvPr/>
        </p:nvPicPr>
        <p:blipFill rotWithShape="1">
          <a:blip r:embed="rId5">
            <a:alphaModFix/>
          </a:blip>
          <a:srcRect/>
          <a:stretch/>
        </p:blipFill>
        <p:spPr>
          <a:xfrm>
            <a:off x="5562600" y="1371600"/>
            <a:ext cx="3581400" cy="2149475"/>
          </a:xfrm>
          <a:prstGeom prst="rect">
            <a:avLst/>
          </a:prstGeom>
          <a:noFill/>
          <a:ln>
            <a:noFill/>
          </a:ln>
        </p:spPr>
      </p:pic>
      <p:pic>
        <p:nvPicPr>
          <p:cNvPr id="691" name="Google Shape;691;p86" descr="C:\Documents and Settings\LBERMAN\My Documents\My Pictures\steak.jpg"/>
          <p:cNvPicPr preferRelativeResize="0"/>
          <p:nvPr/>
        </p:nvPicPr>
        <p:blipFill rotWithShape="1">
          <a:blip r:embed="rId6">
            <a:alphaModFix/>
          </a:blip>
          <a:srcRect/>
          <a:stretch/>
        </p:blipFill>
        <p:spPr>
          <a:xfrm>
            <a:off x="0" y="1219200"/>
            <a:ext cx="4191000" cy="3160712"/>
          </a:xfrm>
          <a:prstGeom prst="rect">
            <a:avLst/>
          </a:prstGeom>
          <a:noFill/>
          <a:ln>
            <a:noFill/>
          </a:ln>
        </p:spPr>
      </p:pic>
      <p:pic>
        <p:nvPicPr>
          <p:cNvPr id="692" name="Google Shape;692;p86" descr="C:\Documents and Settings\LBERMAN\My Documents\My Pictures\chicken.jpg"/>
          <p:cNvPicPr preferRelativeResize="0"/>
          <p:nvPr/>
        </p:nvPicPr>
        <p:blipFill rotWithShape="1">
          <a:blip r:embed="rId7">
            <a:alphaModFix/>
          </a:blip>
          <a:srcRect/>
          <a:stretch/>
        </p:blipFill>
        <p:spPr>
          <a:xfrm>
            <a:off x="2819400" y="1143000"/>
            <a:ext cx="3800475" cy="3371850"/>
          </a:xfrm>
          <a:prstGeom prst="rect">
            <a:avLst/>
          </a:prstGeom>
          <a:noFill/>
          <a:ln>
            <a:noFill/>
          </a:ln>
        </p:spPr>
      </p:pic>
      <p:pic>
        <p:nvPicPr>
          <p:cNvPr id="693" name="Google Shape;693;p86" descr="http://tbn0.google.com/images?q=tbn:sEWD3eGa_FAtUM:http://school.discovery.com/clipart/images/milk.gif"/>
          <p:cNvPicPr preferRelativeResize="0"/>
          <p:nvPr/>
        </p:nvPicPr>
        <p:blipFill rotWithShape="1">
          <a:blip r:embed="rId8">
            <a:alphaModFix/>
          </a:blip>
          <a:srcRect/>
          <a:stretch/>
        </p:blipFill>
        <p:spPr>
          <a:xfrm>
            <a:off x="7794625" y="5440362"/>
            <a:ext cx="1349375" cy="141763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697"/>
        <p:cNvGrpSpPr/>
        <p:nvPr/>
      </p:nvGrpSpPr>
      <p:grpSpPr>
        <a:xfrm>
          <a:off x="0" y="0"/>
          <a:ext cx="0" cy="0"/>
          <a:chOff x="0" y="0"/>
          <a:chExt cx="0" cy="0"/>
        </a:xfrm>
      </p:grpSpPr>
      <p:sp>
        <p:nvSpPr>
          <p:cNvPr id="698" name="Google Shape;698;p87"/>
          <p:cNvSpPr txBox="1">
            <a:spLocks noGrp="1"/>
          </p:cNvSpPr>
          <p:nvPr>
            <p:ph type="title"/>
          </p:nvPr>
        </p:nvSpPr>
        <p:spPr>
          <a:xfrm>
            <a:off x="339725" y="76200"/>
            <a:ext cx="8458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4AD9"/>
              </a:buClr>
              <a:buSzPts val="6600"/>
              <a:buFont typeface="Times"/>
              <a:buNone/>
            </a:pPr>
            <a:r>
              <a:rPr lang="en" sz="6600" i="0" u="none" strike="noStrike" cap="none">
                <a:solidFill>
                  <a:srgbClr val="434343"/>
                </a:solidFill>
                <a:latin typeface="Calibri"/>
                <a:ea typeface="Calibri"/>
                <a:cs typeface="Calibri"/>
                <a:sym typeface="Calibri"/>
              </a:rPr>
              <a:t>Proteins</a:t>
            </a:r>
            <a:endParaRPr>
              <a:solidFill>
                <a:srgbClr val="434343"/>
              </a:solidFill>
              <a:latin typeface="Calibri"/>
              <a:ea typeface="Calibri"/>
              <a:cs typeface="Calibri"/>
              <a:sym typeface="Calibri"/>
            </a:endParaRPr>
          </a:p>
        </p:txBody>
      </p:sp>
      <p:sp>
        <p:nvSpPr>
          <p:cNvPr id="699" name="Google Shape;699;p87"/>
          <p:cNvSpPr txBox="1"/>
          <p:nvPr/>
        </p:nvSpPr>
        <p:spPr>
          <a:xfrm>
            <a:off x="237250" y="1219200"/>
            <a:ext cx="8305800" cy="277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 sz="4000" i="0" u="none">
                <a:solidFill>
                  <a:schemeClr val="dk1"/>
                </a:solidFill>
                <a:latin typeface="Calibri"/>
                <a:ea typeface="Calibri"/>
                <a:cs typeface="Calibri"/>
                <a:sym typeface="Calibri"/>
              </a:rPr>
              <a:t>Aside from the protein found in animal sources…protein can also be found in fruits, vegetables, grains, and nuts. </a:t>
            </a:r>
            <a:r>
              <a:rPr lang="en" sz="4000" b="1" i="0" u="none">
                <a:solidFill>
                  <a:schemeClr val="dk1"/>
                </a:solidFill>
                <a:latin typeface="Calibri"/>
                <a:ea typeface="Calibri"/>
                <a:cs typeface="Calibri"/>
                <a:sym typeface="Calibri"/>
              </a:rPr>
              <a:t> </a:t>
            </a:r>
            <a:endParaRPr sz="40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0"/>
              <a:buFont typeface="Arial"/>
              <a:buNone/>
            </a:pPr>
            <a:r>
              <a:rPr lang="en" sz="1600" i="0" u="none">
                <a:solidFill>
                  <a:schemeClr val="dk1"/>
                </a:solidFill>
                <a:latin typeface="Calibri"/>
                <a:ea typeface="Calibri"/>
                <a:cs typeface="Calibri"/>
                <a:sym typeface="Calibri"/>
              </a:rPr>
              <a:t>(it just does not have as many amino acids)</a:t>
            </a:r>
            <a:endParaRPr>
              <a:latin typeface="Calibri"/>
              <a:ea typeface="Calibri"/>
              <a:cs typeface="Calibri"/>
              <a:sym typeface="Calibri"/>
            </a:endParaRPr>
          </a:p>
        </p:txBody>
      </p:sp>
      <p:pic>
        <p:nvPicPr>
          <p:cNvPr id="700" name="Google Shape;700;p87" descr="http://tbn0.google.com/images?q=tbn:GHlePS9GCepj6M:http://www.swest.k12.in.us/images/veggies600.jpg"/>
          <p:cNvPicPr preferRelativeResize="0"/>
          <p:nvPr/>
        </p:nvPicPr>
        <p:blipFill rotWithShape="1">
          <a:blip r:embed="rId3">
            <a:alphaModFix/>
          </a:blip>
          <a:srcRect/>
          <a:stretch/>
        </p:blipFill>
        <p:spPr>
          <a:xfrm>
            <a:off x="914400" y="4572000"/>
            <a:ext cx="2438400" cy="1824037"/>
          </a:xfrm>
          <a:prstGeom prst="rect">
            <a:avLst/>
          </a:prstGeom>
          <a:noFill/>
          <a:ln>
            <a:noFill/>
          </a:ln>
        </p:spPr>
      </p:pic>
      <p:pic>
        <p:nvPicPr>
          <p:cNvPr id="701" name="Google Shape;701;p87" descr="C:\Documents and Settings\LBERMAN\My Documents\My Pictures\nuts.jpg"/>
          <p:cNvPicPr preferRelativeResize="0"/>
          <p:nvPr/>
        </p:nvPicPr>
        <p:blipFill rotWithShape="1">
          <a:blip r:embed="rId4">
            <a:alphaModFix/>
          </a:blip>
          <a:srcRect/>
          <a:stretch/>
        </p:blipFill>
        <p:spPr>
          <a:xfrm>
            <a:off x="4953000" y="4267200"/>
            <a:ext cx="2667000" cy="229076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705"/>
        <p:cNvGrpSpPr/>
        <p:nvPr/>
      </p:nvGrpSpPr>
      <p:grpSpPr>
        <a:xfrm>
          <a:off x="0" y="0"/>
          <a:ext cx="0" cy="0"/>
          <a:chOff x="0" y="0"/>
          <a:chExt cx="0" cy="0"/>
        </a:xfrm>
      </p:grpSpPr>
      <p:sp>
        <p:nvSpPr>
          <p:cNvPr id="706" name="Google Shape;706;p88"/>
          <p:cNvSpPr txBox="1">
            <a:spLocks noGrp="1"/>
          </p:cNvSpPr>
          <p:nvPr>
            <p:ph type="body" idx="1"/>
          </p:nvPr>
        </p:nvSpPr>
        <p:spPr>
          <a:xfrm>
            <a:off x="381000" y="314325"/>
            <a:ext cx="2590800" cy="2209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Calibri"/>
              <a:buChar char="•"/>
            </a:pPr>
            <a:r>
              <a:rPr lang="en" sz="3200" i="0" u="none" strike="noStrike" cap="none">
                <a:solidFill>
                  <a:schemeClr val="dk1"/>
                </a:solidFill>
                <a:latin typeface="Calibri"/>
                <a:ea typeface="Calibri"/>
                <a:cs typeface="Calibri"/>
                <a:sym typeface="Calibri"/>
              </a:rPr>
              <a:t>Fruits</a:t>
            </a:r>
            <a:endParaRPr>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ts val="2800"/>
              <a:buFont typeface="Calibri"/>
              <a:buChar char="–"/>
            </a:pPr>
            <a:r>
              <a:rPr lang="en" sz="2800" i="0" u="none" strike="noStrike" cap="none">
                <a:solidFill>
                  <a:schemeClr val="dk1"/>
                </a:solidFill>
                <a:latin typeface="Calibri"/>
                <a:ea typeface="Calibri"/>
                <a:cs typeface="Calibri"/>
                <a:sym typeface="Calibri"/>
              </a:rPr>
              <a:t>Apricots</a:t>
            </a:r>
            <a:endParaRPr>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ts val="2800"/>
              <a:buFont typeface="Calibri"/>
              <a:buChar char="–"/>
            </a:pPr>
            <a:r>
              <a:rPr lang="en" sz="2800" i="0" u="none" strike="noStrike" cap="none">
                <a:solidFill>
                  <a:schemeClr val="dk1"/>
                </a:solidFill>
                <a:latin typeface="Calibri"/>
                <a:ea typeface="Calibri"/>
                <a:cs typeface="Calibri"/>
                <a:sym typeface="Calibri"/>
              </a:rPr>
              <a:t>Prunes</a:t>
            </a:r>
            <a:endParaRPr>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ts val="2800"/>
              <a:buFont typeface="Calibri"/>
              <a:buChar char="–"/>
            </a:pPr>
            <a:r>
              <a:rPr lang="en" sz="2800" i="0" u="none" strike="noStrike" cap="none">
                <a:solidFill>
                  <a:schemeClr val="dk1"/>
                </a:solidFill>
                <a:latin typeface="Calibri"/>
                <a:ea typeface="Calibri"/>
                <a:cs typeface="Calibri"/>
                <a:sym typeface="Calibri"/>
              </a:rPr>
              <a:t>Raisins </a:t>
            </a:r>
            <a:endParaRPr>
              <a:latin typeface="Calibri"/>
              <a:ea typeface="Calibri"/>
              <a:cs typeface="Calibri"/>
              <a:sym typeface="Calibri"/>
            </a:endParaRPr>
          </a:p>
        </p:txBody>
      </p:sp>
      <p:pic>
        <p:nvPicPr>
          <p:cNvPr id="707" name="Google Shape;707;p88" descr="C:\Users\rpowell\AppData\Local\Microsoft\Windows\Temporary Internet Files\Content.IE5\X1OO7O1S\MC900383038[1].wmf"/>
          <p:cNvPicPr preferRelativeResize="0">
            <a:picLocks noGrp="1"/>
          </p:cNvPicPr>
          <p:nvPr>
            <p:ph type="clipArt" idx="2"/>
          </p:nvPr>
        </p:nvPicPr>
        <p:blipFill rotWithShape="1">
          <a:blip r:embed="rId3">
            <a:alphaModFix/>
          </a:blip>
          <a:srcRect/>
          <a:stretch/>
        </p:blipFill>
        <p:spPr>
          <a:xfrm>
            <a:off x="2590800" y="1095375"/>
            <a:ext cx="1814400" cy="1428600"/>
          </a:xfrm>
          <a:prstGeom prst="rect">
            <a:avLst/>
          </a:prstGeom>
          <a:noFill/>
          <a:ln>
            <a:noFill/>
          </a:ln>
        </p:spPr>
      </p:pic>
      <p:pic>
        <p:nvPicPr>
          <p:cNvPr id="708" name="Google Shape;708;p88" descr="http://t1.gstatic.com/images?q=tbn:ANd9GcQVh_T1jqDQw14LaPlnsyqKJBKcOIpTgQZKUGc9_BlNem84Tt86pw:upload.wikimedia.org/wikipedia/commons/c/cc/Sun-Maid_1916.png"/>
          <p:cNvPicPr preferRelativeResize="0"/>
          <p:nvPr/>
        </p:nvPicPr>
        <p:blipFill rotWithShape="1">
          <a:blip r:embed="rId4">
            <a:alphaModFix/>
          </a:blip>
          <a:srcRect/>
          <a:stretch/>
        </p:blipFill>
        <p:spPr>
          <a:xfrm>
            <a:off x="7010400" y="314325"/>
            <a:ext cx="1809750" cy="2524125"/>
          </a:xfrm>
          <a:prstGeom prst="rect">
            <a:avLst/>
          </a:prstGeom>
          <a:noFill/>
          <a:ln>
            <a:noFill/>
          </a:ln>
        </p:spPr>
      </p:pic>
      <p:pic>
        <p:nvPicPr>
          <p:cNvPr id="709" name="Google Shape;709;p88" descr="http://t2.gstatic.com/images?q=tbn:ANd9GcRIj2HGa_mxZ3g0ZnoSWDF3G-U3pzHGOBW_rDtQfwtEx1S57gAF:img.21food.com/20110609/product/1305248014578.jpg"/>
          <p:cNvPicPr preferRelativeResize="0"/>
          <p:nvPr/>
        </p:nvPicPr>
        <p:blipFill rotWithShape="1">
          <a:blip r:embed="rId5">
            <a:alphaModFix/>
          </a:blip>
          <a:srcRect/>
          <a:stretch/>
        </p:blipFill>
        <p:spPr>
          <a:xfrm>
            <a:off x="4724400" y="685800"/>
            <a:ext cx="2124075" cy="2152650"/>
          </a:xfrm>
          <a:prstGeom prst="rect">
            <a:avLst/>
          </a:prstGeom>
          <a:noFill/>
          <a:ln>
            <a:noFill/>
          </a:ln>
        </p:spPr>
      </p:pic>
      <p:sp>
        <p:nvSpPr>
          <p:cNvPr id="710" name="Google Shape;710;p88"/>
          <p:cNvSpPr txBox="1"/>
          <p:nvPr/>
        </p:nvSpPr>
        <p:spPr>
          <a:xfrm>
            <a:off x="381000" y="3276600"/>
            <a:ext cx="4191000" cy="2581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Calibri"/>
              <a:buChar char="•"/>
            </a:pPr>
            <a:r>
              <a:rPr lang="en" sz="3200" i="0" u="none">
                <a:solidFill>
                  <a:schemeClr val="dk1"/>
                </a:solidFill>
                <a:latin typeface="Calibri"/>
                <a:ea typeface="Calibri"/>
                <a:cs typeface="Calibri"/>
                <a:sym typeface="Calibri"/>
              </a:rPr>
              <a:t>Veggies</a:t>
            </a:r>
            <a:endParaRPr>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ts val="2800"/>
              <a:buFont typeface="Calibri"/>
              <a:buChar char="–"/>
            </a:pPr>
            <a:r>
              <a:rPr lang="en" sz="2800" i="0" u="none" strike="noStrike" cap="none">
                <a:solidFill>
                  <a:schemeClr val="dk1"/>
                </a:solidFill>
                <a:latin typeface="Calibri"/>
                <a:ea typeface="Calibri"/>
                <a:cs typeface="Calibri"/>
                <a:sym typeface="Calibri"/>
              </a:rPr>
              <a:t>Sun dried tomatoes</a:t>
            </a:r>
            <a:endParaRPr>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ts val="2800"/>
              <a:buFont typeface="Calibri"/>
              <a:buChar char="–"/>
            </a:pPr>
            <a:r>
              <a:rPr lang="en" sz="2800" i="0" u="none" strike="noStrike" cap="none">
                <a:solidFill>
                  <a:schemeClr val="dk1"/>
                </a:solidFill>
                <a:latin typeface="Calibri"/>
                <a:ea typeface="Calibri"/>
                <a:cs typeface="Calibri"/>
                <a:sym typeface="Calibri"/>
              </a:rPr>
              <a:t>Soybean Sprouts</a:t>
            </a:r>
            <a:endParaRPr>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ts val="2800"/>
              <a:buFont typeface="Calibri"/>
              <a:buChar char="–"/>
            </a:pPr>
            <a:r>
              <a:rPr lang="en" sz="2800" i="0" u="none" strike="noStrike" cap="none">
                <a:solidFill>
                  <a:schemeClr val="dk1"/>
                </a:solidFill>
                <a:latin typeface="Calibri"/>
                <a:ea typeface="Calibri"/>
                <a:cs typeface="Calibri"/>
                <a:sym typeface="Calibri"/>
              </a:rPr>
              <a:t>Garlic</a:t>
            </a:r>
            <a:endParaRPr>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ts val="2800"/>
              <a:buFont typeface="Calibri"/>
              <a:buChar char="–"/>
            </a:pPr>
            <a:r>
              <a:rPr lang="en" sz="2800" i="0" u="none" strike="noStrike" cap="none">
                <a:solidFill>
                  <a:schemeClr val="dk1"/>
                </a:solidFill>
                <a:latin typeface="Calibri"/>
                <a:ea typeface="Calibri"/>
                <a:cs typeface="Calibri"/>
                <a:sym typeface="Calibri"/>
              </a:rPr>
              <a:t>Grape Leaves</a:t>
            </a:r>
            <a:endParaRPr>
              <a:latin typeface="Calibri"/>
              <a:ea typeface="Calibri"/>
              <a:cs typeface="Calibri"/>
              <a:sym typeface="Calibri"/>
            </a:endParaRPr>
          </a:p>
        </p:txBody>
      </p:sp>
      <p:pic>
        <p:nvPicPr>
          <p:cNvPr id="711" name="Google Shape;711;p88" descr="http://t0.gstatic.com/images?q=tbn:ANd9GcR59kEFna025GRv6BJ86erPyJBXgyKZoKHP93qi3fSJHMddQyx0:shop.mariani.com/img/product/mar-1308110.jpg"/>
          <p:cNvPicPr preferRelativeResize="0"/>
          <p:nvPr/>
        </p:nvPicPr>
        <p:blipFill rotWithShape="1">
          <a:blip r:embed="rId6">
            <a:alphaModFix/>
          </a:blip>
          <a:srcRect/>
          <a:stretch/>
        </p:blipFill>
        <p:spPr>
          <a:xfrm>
            <a:off x="4191000" y="3276600"/>
            <a:ext cx="1828800" cy="1920875"/>
          </a:xfrm>
          <a:prstGeom prst="rect">
            <a:avLst/>
          </a:prstGeom>
          <a:noFill/>
          <a:ln>
            <a:noFill/>
          </a:ln>
        </p:spPr>
      </p:pic>
      <p:pic>
        <p:nvPicPr>
          <p:cNvPr id="712" name="Google Shape;712;p88" descr="http://t1.gstatic.com/images?q=tbn:ANd9GcRKepgVuL7dQGSYKWqDz1YSUSJhSTTKUneHOYZUdGLTwTv5QOT4:preventdisease.com/images/garlic-1.jpg"/>
          <p:cNvPicPr preferRelativeResize="0"/>
          <p:nvPr/>
        </p:nvPicPr>
        <p:blipFill rotWithShape="1">
          <a:blip r:embed="rId7">
            <a:alphaModFix/>
          </a:blip>
          <a:srcRect/>
          <a:stretch/>
        </p:blipFill>
        <p:spPr>
          <a:xfrm>
            <a:off x="6410325" y="3981450"/>
            <a:ext cx="2409825" cy="1895475"/>
          </a:xfrm>
          <a:prstGeom prst="rect">
            <a:avLst/>
          </a:prstGeom>
          <a:noFill/>
          <a:ln>
            <a:noFill/>
          </a:ln>
        </p:spPr>
      </p:pic>
      <p:pic>
        <p:nvPicPr>
          <p:cNvPr id="713" name="Google Shape;713;p88" descr="http://t3.gstatic.com/images?q=tbn:ANd9GcSKyo7lUiT8Ax_-jqRcmQpdVbXVP3p6-mqfM3wepKezydMbdfaidA:www.greekinternetmarket.com/images/Grape-Leaves.jpg"/>
          <p:cNvPicPr preferRelativeResize="0"/>
          <p:nvPr/>
        </p:nvPicPr>
        <p:blipFill rotWithShape="1">
          <a:blip r:embed="rId8">
            <a:alphaModFix/>
          </a:blip>
          <a:srcRect/>
          <a:stretch/>
        </p:blipFill>
        <p:spPr>
          <a:xfrm>
            <a:off x="3319462" y="5008562"/>
            <a:ext cx="2319337" cy="1736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717"/>
        <p:cNvGrpSpPr/>
        <p:nvPr/>
      </p:nvGrpSpPr>
      <p:grpSpPr>
        <a:xfrm>
          <a:off x="0" y="0"/>
          <a:ext cx="0" cy="0"/>
          <a:chOff x="0" y="0"/>
          <a:chExt cx="0" cy="0"/>
        </a:xfrm>
      </p:grpSpPr>
      <p:sp>
        <p:nvSpPr>
          <p:cNvPr id="718" name="Google Shape;718;p89"/>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i="0" u="none" strike="noStrike" cap="none">
                <a:solidFill>
                  <a:schemeClr val="dk2"/>
                </a:solidFill>
                <a:latin typeface="Calibri"/>
                <a:ea typeface="Calibri"/>
                <a:cs typeface="Calibri"/>
                <a:sym typeface="Calibri"/>
              </a:rPr>
              <a:t>PROTEINS</a:t>
            </a:r>
            <a:endParaRPr>
              <a:latin typeface="Calibri"/>
              <a:ea typeface="Calibri"/>
              <a:cs typeface="Calibri"/>
              <a:sym typeface="Calibri"/>
            </a:endParaRPr>
          </a:p>
        </p:txBody>
      </p:sp>
      <p:sp>
        <p:nvSpPr>
          <p:cNvPr id="719" name="Google Shape;719;p89"/>
          <p:cNvSpPr/>
          <p:nvPr/>
        </p:nvSpPr>
        <p:spPr>
          <a:xfrm>
            <a:off x="1219200" y="914400"/>
            <a:ext cx="6963512" cy="762783"/>
          </a:xfrm>
          <a:prstGeom prst="rect">
            <a:avLst/>
          </a:prstGeom>
        </p:spPr>
        <p:txBody>
          <a:bodyPr>
            <a:prstTxWarp prst="textPlain">
              <a:avLst/>
            </a:prstTxWarp>
          </a:bodyPr>
          <a:lstStyle/>
          <a:p>
            <a:pPr lvl="0" algn="r"/>
            <a:r>
              <a:rPr b="0" i="0">
                <a:ln w="12700" cap="flat" cmpd="sng">
                  <a:solidFill>
                    <a:srgbClr val="EAEAEA"/>
                  </a:solidFill>
                  <a:prstDash val="solid"/>
                  <a:miter lim="800000"/>
                  <a:headEnd type="none" w="sm" len="sm"/>
                  <a:tailEnd type="none" w="sm" len="sm"/>
                </a:ln>
                <a:solidFill>
                  <a:srgbClr val="434343"/>
                </a:solidFill>
                <a:latin typeface="Arial Black"/>
              </a:rPr>
              <a:t>MADE UP OF... </a:t>
            </a:r>
          </a:p>
        </p:txBody>
      </p:sp>
      <p:sp>
        <p:nvSpPr>
          <p:cNvPr id="720" name="Google Shape;720;p89"/>
          <p:cNvSpPr txBox="1"/>
          <p:nvPr/>
        </p:nvSpPr>
        <p:spPr>
          <a:xfrm>
            <a:off x="457200" y="1905000"/>
            <a:ext cx="8077200" cy="228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i="0" u="none">
                <a:solidFill>
                  <a:schemeClr val="dk1"/>
                </a:solidFill>
                <a:latin typeface="Calibri"/>
                <a:ea typeface="Calibri"/>
                <a:cs typeface="Calibri"/>
                <a:sym typeface="Calibri"/>
              </a:rPr>
              <a:t>Proteins are made of long chains (polymers) made of monomers. All proteins are made of the monomer…</a:t>
            </a:r>
            <a:endParaRPr sz="3600"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endParaRPr sz="36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r>
              <a:rPr lang="en" sz="3600">
                <a:solidFill>
                  <a:schemeClr val="dk1"/>
                </a:solidFill>
                <a:latin typeface="Calibri"/>
                <a:ea typeface="Calibri"/>
                <a:cs typeface="Calibri"/>
                <a:sym typeface="Calibri"/>
              </a:rPr>
              <a:t>AMINO ACID</a:t>
            </a:r>
            <a:endParaRPr sz="36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5"/>
          <p:cNvSpPr txBox="1">
            <a:spLocks noGrp="1"/>
          </p:cNvSpPr>
          <p:nvPr>
            <p:ph type="body" idx="1"/>
          </p:nvPr>
        </p:nvSpPr>
        <p:spPr>
          <a:xfrm>
            <a:off x="1297500" y="2090075"/>
            <a:ext cx="6554100" cy="343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434343"/>
                </a:solidFill>
                <a:latin typeface="Calibri"/>
                <a:ea typeface="Calibri"/>
                <a:cs typeface="Calibri"/>
                <a:sym typeface="Calibri"/>
              </a:rPr>
              <a:t>Three out of the 4 types of biochemical macromolecules can be found on food nutrition labels. </a:t>
            </a:r>
            <a:endParaRPr sz="3000">
              <a:solidFill>
                <a:srgbClr val="434343"/>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724"/>
        <p:cNvGrpSpPr/>
        <p:nvPr/>
      </p:nvGrpSpPr>
      <p:grpSpPr>
        <a:xfrm>
          <a:off x="0" y="0"/>
          <a:ext cx="0" cy="0"/>
          <a:chOff x="0" y="0"/>
          <a:chExt cx="0" cy="0"/>
        </a:xfrm>
      </p:grpSpPr>
      <p:sp>
        <p:nvSpPr>
          <p:cNvPr id="725" name="Google Shape;725;p9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i="0" u="none" strike="noStrike" cap="none">
                <a:solidFill>
                  <a:schemeClr val="dk2"/>
                </a:solidFill>
                <a:latin typeface="Calibri"/>
                <a:ea typeface="Calibri"/>
                <a:cs typeface="Calibri"/>
                <a:sym typeface="Calibri"/>
              </a:rPr>
              <a:t>The Shape of Amino Acids</a:t>
            </a:r>
            <a:endParaRPr>
              <a:latin typeface="Calibri"/>
              <a:ea typeface="Calibri"/>
              <a:cs typeface="Calibri"/>
              <a:sym typeface="Calibri"/>
            </a:endParaRPr>
          </a:p>
        </p:txBody>
      </p:sp>
      <p:pic>
        <p:nvPicPr>
          <p:cNvPr id="726" name="Google Shape;726;p90" descr="Amino Acids"/>
          <p:cNvPicPr preferRelativeResize="0"/>
          <p:nvPr/>
        </p:nvPicPr>
        <p:blipFill rotWithShape="1">
          <a:blip r:embed="rId3">
            <a:alphaModFix/>
          </a:blip>
          <a:srcRect/>
          <a:stretch/>
        </p:blipFill>
        <p:spPr>
          <a:xfrm>
            <a:off x="2590800" y="1676400"/>
            <a:ext cx="3429000" cy="2447925"/>
          </a:xfrm>
          <a:prstGeom prst="rect">
            <a:avLst/>
          </a:prstGeom>
          <a:noFill/>
          <a:ln>
            <a:noFill/>
          </a:ln>
        </p:spPr>
      </p:pic>
      <p:sp>
        <p:nvSpPr>
          <p:cNvPr id="727" name="Google Shape;727;p90"/>
          <p:cNvSpPr txBox="1">
            <a:spLocks noGrp="1"/>
          </p:cNvSpPr>
          <p:nvPr>
            <p:ph type="body" idx="1"/>
          </p:nvPr>
        </p:nvSpPr>
        <p:spPr>
          <a:xfrm>
            <a:off x="1295400" y="914400"/>
            <a:ext cx="4572000" cy="1905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0000"/>
              <a:buFont typeface="Times"/>
              <a:buNone/>
            </a:pPr>
            <a:r>
              <a:rPr lang="en" sz="30000" b="0" i="0" u="none" strike="noStrike" cap="none">
                <a:solidFill>
                  <a:schemeClr val="dk1"/>
                </a:solidFill>
                <a:latin typeface="Times"/>
                <a:ea typeface="Times"/>
                <a:cs typeface="Times"/>
                <a:sym typeface="Times"/>
              </a:rPr>
              <a:t>  *</a:t>
            </a:r>
            <a:endParaRPr/>
          </a:p>
        </p:txBody>
      </p:sp>
      <p:sp>
        <p:nvSpPr>
          <p:cNvPr id="728" name="Google Shape;728;p90"/>
          <p:cNvSpPr txBox="1"/>
          <p:nvPr/>
        </p:nvSpPr>
        <p:spPr>
          <a:xfrm>
            <a:off x="1524000" y="4876800"/>
            <a:ext cx="6172200" cy="70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4000"/>
              <a:buFont typeface="Arial"/>
              <a:buNone/>
            </a:pPr>
            <a:r>
              <a:rPr lang="en" sz="4000" b="1" i="0" u="none">
                <a:solidFill>
                  <a:schemeClr val="dk1"/>
                </a:solidFill>
                <a:latin typeface="Calibri"/>
                <a:ea typeface="Calibri"/>
                <a:cs typeface="Calibri"/>
                <a:sym typeface="Calibri"/>
              </a:rPr>
              <a:t>Looks like a Star to me</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26"/>
                                        </p:tgtEl>
                                        <p:attrNameLst>
                                          <p:attrName>style.visibility</p:attrName>
                                        </p:attrNameLst>
                                      </p:cBhvr>
                                      <p:to>
                                        <p:strVal val="visible"/>
                                      </p:to>
                                    </p:set>
                                    <p:animEffect transition="in" filter="fade">
                                      <p:cBhvr>
                                        <p:cTn id="11" dur="800"/>
                                        <p:tgtEl>
                                          <p:spTgt spid="7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28"/>
                                        </p:tgtEl>
                                        <p:attrNameLst>
                                          <p:attrName>style.visibility</p:attrName>
                                        </p:attrNameLst>
                                      </p:cBhvr>
                                      <p:to>
                                        <p:strVal val="visible"/>
                                      </p:to>
                                    </p:set>
                                    <p:animEffect transition="in" filter="fade">
                                      <p:cBhvr>
                                        <p:cTn id="16" dur="600"/>
                                        <p:tgtEl>
                                          <p:spTgt spid="7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27">
                                            <p:txEl>
                                              <p:pRg st="0" end="0"/>
                                            </p:txEl>
                                          </p:spTgt>
                                        </p:tgtEl>
                                        <p:attrNameLst>
                                          <p:attrName>style.visibility</p:attrName>
                                        </p:attrNameLst>
                                      </p:cBhvr>
                                      <p:to>
                                        <p:strVal val="visible"/>
                                      </p:to>
                                    </p:set>
                                    <p:animEffect transition="in" filter="fade">
                                      <p:cBhvr>
                                        <p:cTn id="21" dur="500"/>
                                        <p:tgtEl>
                                          <p:spTgt spid="72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26"/>
                                        </p:tgtEl>
                                      </p:cBhvr>
                                    </p:animEffect>
                                    <p:set>
                                      <p:cBhvr>
                                        <p:cTn id="26" dur="1" fill="hold">
                                          <p:stCondLst>
                                            <p:cond delay="500"/>
                                          </p:stCondLst>
                                        </p:cTn>
                                        <p:tgtEl>
                                          <p:spTgt spid="7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732"/>
        <p:cNvGrpSpPr/>
        <p:nvPr/>
      </p:nvGrpSpPr>
      <p:grpSpPr>
        <a:xfrm>
          <a:off x="0" y="0"/>
          <a:ext cx="0" cy="0"/>
          <a:chOff x="0" y="0"/>
          <a:chExt cx="0" cy="0"/>
        </a:xfrm>
      </p:grpSpPr>
      <p:sp>
        <p:nvSpPr>
          <p:cNvPr id="733" name="Google Shape;733;p91"/>
          <p:cNvSpPr txBox="1">
            <a:spLocks noGrp="1"/>
          </p:cNvSpPr>
          <p:nvPr>
            <p:ph type="title"/>
          </p:nvPr>
        </p:nvSpPr>
        <p:spPr>
          <a:xfrm>
            <a:off x="0" y="381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CF8FF"/>
              </a:buClr>
              <a:buSzPts val="4800"/>
              <a:buFont typeface="Times"/>
              <a:buNone/>
            </a:pPr>
            <a:r>
              <a:rPr lang="en" sz="4800" i="0" u="none" strike="noStrike" cap="none">
                <a:solidFill>
                  <a:srgbClr val="434343"/>
                </a:solidFill>
                <a:latin typeface="Calibri"/>
                <a:ea typeface="Calibri"/>
                <a:cs typeface="Calibri"/>
                <a:sym typeface="Calibri"/>
              </a:rPr>
              <a:t>The shapes of proteins are like a balled up piece of string</a:t>
            </a:r>
            <a:endParaRPr>
              <a:solidFill>
                <a:srgbClr val="434343"/>
              </a:solidFill>
              <a:latin typeface="Calibri"/>
              <a:ea typeface="Calibri"/>
              <a:cs typeface="Calibri"/>
              <a:sym typeface="Calibri"/>
            </a:endParaRPr>
          </a:p>
        </p:txBody>
      </p:sp>
      <p:pic>
        <p:nvPicPr>
          <p:cNvPr id="734" name="Google Shape;734;p91" descr="C:\Documents and Settings\LBERMAN\My Documents\My Pictures\protein.jpg"/>
          <p:cNvPicPr preferRelativeResize="0"/>
          <p:nvPr/>
        </p:nvPicPr>
        <p:blipFill rotWithShape="1">
          <a:blip r:embed="rId3">
            <a:alphaModFix/>
          </a:blip>
          <a:srcRect/>
          <a:stretch/>
        </p:blipFill>
        <p:spPr>
          <a:xfrm>
            <a:off x="0" y="2552700"/>
            <a:ext cx="4305300" cy="4305300"/>
          </a:xfrm>
          <a:prstGeom prst="rect">
            <a:avLst/>
          </a:prstGeom>
          <a:noFill/>
          <a:ln>
            <a:noFill/>
          </a:ln>
        </p:spPr>
      </p:pic>
      <p:pic>
        <p:nvPicPr>
          <p:cNvPr id="735" name="Google Shape;735;p91" descr="C:\Documents and Settings\LBERMAN\My Documents\My Pictures\amino acids.gif"/>
          <p:cNvPicPr preferRelativeResize="0"/>
          <p:nvPr/>
        </p:nvPicPr>
        <p:blipFill rotWithShape="1">
          <a:blip r:embed="rId4">
            <a:alphaModFix/>
          </a:blip>
          <a:srcRect l="13194" b="73574"/>
          <a:stretch/>
        </p:blipFill>
        <p:spPr>
          <a:xfrm>
            <a:off x="5257800" y="1524000"/>
            <a:ext cx="3886201" cy="2273301"/>
          </a:xfrm>
          <a:prstGeom prst="rect">
            <a:avLst/>
          </a:prstGeom>
          <a:noFill/>
          <a:ln>
            <a:noFill/>
          </a:ln>
        </p:spPr>
      </p:pic>
      <p:pic>
        <p:nvPicPr>
          <p:cNvPr id="736" name="Google Shape;736;p91" descr="C:\Documents and Settings\LBERMAN\My Documents\My Pictures\amino acids.gif"/>
          <p:cNvPicPr preferRelativeResize="0"/>
          <p:nvPr/>
        </p:nvPicPr>
        <p:blipFill rotWithShape="1">
          <a:blip r:embed="rId4">
            <a:alphaModFix/>
          </a:blip>
          <a:srcRect l="31746" t="62759" r="6029" b="2240"/>
          <a:stretch/>
        </p:blipFill>
        <p:spPr>
          <a:xfrm>
            <a:off x="5867400" y="3886200"/>
            <a:ext cx="2747962" cy="2971800"/>
          </a:xfrm>
          <a:prstGeom prst="rect">
            <a:avLst/>
          </a:prstGeom>
          <a:noFill/>
          <a:ln>
            <a:noFill/>
          </a:ln>
        </p:spPr>
      </p:pic>
      <p:sp>
        <p:nvSpPr>
          <p:cNvPr id="737" name="Google Shape;737;p91"/>
          <p:cNvSpPr txBox="1"/>
          <p:nvPr/>
        </p:nvSpPr>
        <p:spPr>
          <a:xfrm>
            <a:off x="3657600" y="2362200"/>
            <a:ext cx="1905000" cy="448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CC00"/>
              </a:buClr>
              <a:buSzPts val="3600"/>
              <a:buFont typeface="Arial Black"/>
              <a:buNone/>
            </a:pPr>
            <a:r>
              <a:rPr lang="en" sz="3600" b="1" i="0" u="none">
                <a:solidFill>
                  <a:srgbClr val="FFCC00"/>
                </a:solidFill>
                <a:latin typeface="Arial Black"/>
                <a:ea typeface="Arial Black"/>
                <a:cs typeface="Arial Black"/>
                <a:sym typeface="Arial Black"/>
              </a:rPr>
              <a:t>Amino Acid chain </a:t>
            </a:r>
            <a:endParaRPr/>
          </a:p>
          <a:p>
            <a:pPr marL="0" marR="0" lvl="0" indent="0" algn="r" rtl="0">
              <a:lnSpc>
                <a:spcPct val="100000"/>
              </a:lnSpc>
              <a:spcBef>
                <a:spcPts val="1800"/>
              </a:spcBef>
              <a:spcAft>
                <a:spcPts val="0"/>
              </a:spcAft>
              <a:buClr>
                <a:schemeClr val="dk1"/>
              </a:buClr>
              <a:buSzPts val="3600"/>
              <a:buFont typeface="Arial"/>
              <a:buNone/>
            </a:pPr>
            <a:endParaRPr sz="3600" b="1" i="0" u="none">
              <a:solidFill>
                <a:srgbClr val="FFCC00"/>
              </a:solidFill>
              <a:latin typeface="Arial Black"/>
              <a:ea typeface="Arial Black"/>
              <a:cs typeface="Arial Black"/>
              <a:sym typeface="Arial Black"/>
            </a:endParaRPr>
          </a:p>
          <a:p>
            <a:pPr marL="0" marR="0" lvl="0" indent="0" algn="r" rtl="0">
              <a:lnSpc>
                <a:spcPct val="100000"/>
              </a:lnSpc>
              <a:spcBef>
                <a:spcPts val="1800"/>
              </a:spcBef>
              <a:spcAft>
                <a:spcPts val="0"/>
              </a:spcAft>
              <a:buClr>
                <a:srgbClr val="FFCC00"/>
              </a:buClr>
              <a:buSzPts val="3600"/>
              <a:buFont typeface="Arial Black"/>
              <a:buNone/>
            </a:pPr>
            <a:r>
              <a:rPr lang="en" sz="3600" b="1" i="0" u="none">
                <a:solidFill>
                  <a:srgbClr val="FFCC00"/>
                </a:solidFill>
                <a:latin typeface="Arial Black"/>
                <a:ea typeface="Arial Black"/>
                <a:cs typeface="Arial Black"/>
                <a:sym typeface="Arial Black"/>
              </a:rPr>
              <a:t>All wound up</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741"/>
        <p:cNvGrpSpPr/>
        <p:nvPr/>
      </p:nvGrpSpPr>
      <p:grpSpPr>
        <a:xfrm>
          <a:off x="0" y="0"/>
          <a:ext cx="0" cy="0"/>
          <a:chOff x="0" y="0"/>
          <a:chExt cx="0" cy="0"/>
        </a:xfrm>
      </p:grpSpPr>
      <p:sp>
        <p:nvSpPr>
          <p:cNvPr id="742" name="Google Shape;742;p92"/>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sz="4400" i="0" u="none" strike="noStrike" cap="none">
                <a:solidFill>
                  <a:schemeClr val="dk2"/>
                </a:solidFill>
                <a:latin typeface="Calibri"/>
                <a:ea typeface="Calibri"/>
                <a:cs typeface="Calibri"/>
                <a:sym typeface="Calibri"/>
              </a:rPr>
              <a:t>PROTEINS</a:t>
            </a:r>
            <a:endParaRPr>
              <a:latin typeface="Calibri"/>
              <a:ea typeface="Calibri"/>
              <a:cs typeface="Calibri"/>
              <a:sym typeface="Calibri"/>
            </a:endParaRPr>
          </a:p>
        </p:txBody>
      </p:sp>
      <p:sp>
        <p:nvSpPr>
          <p:cNvPr id="743" name="Google Shape;743;p92"/>
          <p:cNvSpPr/>
          <p:nvPr/>
        </p:nvSpPr>
        <p:spPr>
          <a:xfrm>
            <a:off x="1219200" y="914400"/>
            <a:ext cx="7004371" cy="761999"/>
          </a:xfrm>
          <a:prstGeom prst="rect">
            <a:avLst/>
          </a:prstGeom>
        </p:spPr>
        <p:txBody>
          <a:bodyPr>
            <a:prstTxWarp prst="textPlain">
              <a:avLst/>
            </a:prstTxWarp>
          </a:bodyPr>
          <a:lstStyle/>
          <a:p>
            <a:pPr lvl="0" algn="r"/>
            <a:r>
              <a:rPr b="0" i="0">
                <a:ln w="12700" cap="flat" cmpd="sng">
                  <a:solidFill>
                    <a:srgbClr val="EAEAEA"/>
                  </a:solidFill>
                  <a:prstDash val="solid"/>
                  <a:miter lim="800000"/>
                  <a:headEnd type="none" w="sm" len="sm"/>
                  <a:tailEnd type="none" w="sm" len="sm"/>
                </a:ln>
                <a:solidFill>
                  <a:srgbClr val="434343"/>
                </a:solidFill>
                <a:latin typeface="Arial Black"/>
              </a:rPr>
              <a:t>AT THE ATOM LEVEL </a:t>
            </a:r>
          </a:p>
        </p:txBody>
      </p:sp>
      <p:sp>
        <p:nvSpPr>
          <p:cNvPr id="744" name="Google Shape;744;p92"/>
          <p:cNvSpPr txBox="1"/>
          <p:nvPr/>
        </p:nvSpPr>
        <p:spPr>
          <a:xfrm>
            <a:off x="457200" y="1905000"/>
            <a:ext cx="8077200" cy="641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1" i="0" u="none">
                <a:solidFill>
                  <a:schemeClr val="dk1"/>
                </a:solidFill>
                <a:latin typeface="Calibri"/>
                <a:ea typeface="Calibri"/>
                <a:cs typeface="Calibri"/>
                <a:sym typeface="Calibri"/>
              </a:rPr>
              <a:t>Each protein is made up of…</a:t>
            </a:r>
            <a:endParaRPr sz="3600" b="1"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endParaRPr sz="36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r>
              <a:rPr lang="en" sz="3600" b="1">
                <a:solidFill>
                  <a:schemeClr val="dk1"/>
                </a:solidFill>
                <a:latin typeface="Calibri"/>
                <a:ea typeface="Calibri"/>
                <a:cs typeface="Calibri"/>
                <a:sym typeface="Calibri"/>
              </a:rPr>
              <a:t>CARBON, HYDROGEN, OXYGEN, NITROGEN, and sometimes SULFUR</a:t>
            </a:r>
            <a:endParaRPr sz="3600" b="1">
              <a:solidFill>
                <a:schemeClr val="dk1"/>
              </a:solidFill>
              <a:latin typeface="Calibri"/>
              <a:ea typeface="Calibri"/>
              <a:cs typeface="Calibri"/>
              <a:sym typeface="Calibri"/>
            </a:endParaRPr>
          </a:p>
        </p:txBody>
      </p:sp>
      <p:sp>
        <p:nvSpPr>
          <p:cNvPr id="745" name="Google Shape;745;p92"/>
          <p:cNvSpPr txBox="1"/>
          <p:nvPr/>
        </p:nvSpPr>
        <p:spPr>
          <a:xfrm>
            <a:off x="685800" y="5105400"/>
            <a:ext cx="7772400" cy="70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 sz="4000" b="1" i="0" u="none">
                <a:solidFill>
                  <a:schemeClr val="dk1"/>
                </a:solidFill>
                <a:latin typeface="Arial"/>
                <a:ea typeface="Arial"/>
                <a:cs typeface="Arial"/>
                <a:sym typeface="Arial"/>
              </a:rPr>
              <a:t>THINK: “CHONS”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93"/>
          <p:cNvSpPr txBox="1">
            <a:spLocks noGrp="1"/>
          </p:cNvSpPr>
          <p:nvPr>
            <p:ph type="ctrTitle"/>
          </p:nvPr>
        </p:nvSpPr>
        <p:spPr>
          <a:xfrm>
            <a:off x="838200" y="0"/>
            <a:ext cx="77724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4400" b="0" i="0" u="none" strike="noStrike" cap="none">
                <a:solidFill>
                  <a:schemeClr val="dk1"/>
                </a:solidFill>
                <a:latin typeface="Calibri"/>
                <a:ea typeface="Calibri"/>
                <a:cs typeface="Calibri"/>
                <a:sym typeface="Calibri"/>
              </a:rPr>
              <a:t>DNA Basics</a:t>
            </a:r>
            <a:endParaRPr/>
          </a:p>
        </p:txBody>
      </p:sp>
      <p:pic>
        <p:nvPicPr>
          <p:cNvPr id="751" name="Google Shape;751;p93" descr="http://bestanimations.com/Science/Biology/DNA/DNA-02-june.gif"/>
          <p:cNvPicPr preferRelativeResize="0"/>
          <p:nvPr/>
        </p:nvPicPr>
        <p:blipFill rotWithShape="1">
          <a:blip r:embed="rId3">
            <a:alphaModFix/>
          </a:blip>
          <a:srcRect/>
          <a:stretch/>
        </p:blipFill>
        <p:spPr>
          <a:xfrm>
            <a:off x="4953000" y="1219200"/>
            <a:ext cx="3048000" cy="4327525"/>
          </a:xfrm>
          <a:prstGeom prst="rect">
            <a:avLst/>
          </a:prstGeom>
          <a:noFill/>
          <a:ln>
            <a:noFill/>
          </a:ln>
        </p:spPr>
      </p:pic>
      <p:pic>
        <p:nvPicPr>
          <p:cNvPr id="752" name="Google Shape;752;p93" descr="http://bestanimations.com/Science/Biology/DNA/DNA-04-june.gif"/>
          <p:cNvPicPr preferRelativeResize="0"/>
          <p:nvPr/>
        </p:nvPicPr>
        <p:blipFill rotWithShape="1">
          <a:blip r:embed="rId4">
            <a:alphaModFix/>
          </a:blip>
          <a:srcRect/>
          <a:stretch/>
        </p:blipFill>
        <p:spPr>
          <a:xfrm>
            <a:off x="1676400" y="990600"/>
            <a:ext cx="3314700" cy="4972050"/>
          </a:xfrm>
          <a:prstGeom prst="rect">
            <a:avLst/>
          </a:prstGeom>
          <a:noFill/>
          <a:ln>
            <a:noFill/>
          </a:ln>
        </p:spPr>
      </p:pic>
      <p:sp>
        <p:nvSpPr>
          <p:cNvPr id="753" name="Google Shape;753;p93"/>
          <p:cNvSpPr txBox="1"/>
          <p:nvPr/>
        </p:nvSpPr>
        <p:spPr>
          <a:xfrm>
            <a:off x="762000" y="5562600"/>
            <a:ext cx="77724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4400" b="0" i="0" u="none" strike="noStrike" cap="none">
                <a:solidFill>
                  <a:schemeClr val="dk1"/>
                </a:solidFill>
                <a:latin typeface="Calibri"/>
                <a:ea typeface="Calibri"/>
                <a:cs typeface="Calibri"/>
                <a:sym typeface="Calibri"/>
              </a:rPr>
              <a:t>Double Helix</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94"/>
          <p:cNvSpPr txBox="1">
            <a:spLocks noGrp="1"/>
          </p:cNvSpPr>
          <p:nvPr>
            <p:ph type="title"/>
          </p:nvPr>
        </p:nvSpPr>
        <p:spPr>
          <a:xfrm>
            <a:off x="457200" y="274637"/>
            <a:ext cx="8229600" cy="1249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 sz="4000" b="0" i="0" u="none" strike="noStrike" cap="none">
                <a:solidFill>
                  <a:schemeClr val="dk1"/>
                </a:solidFill>
                <a:latin typeface="Calibri"/>
                <a:ea typeface="Calibri"/>
                <a:cs typeface="Calibri"/>
                <a:sym typeface="Calibri"/>
              </a:rPr>
              <a:t>Your DNA is Made of 4 Bases or Nucleotides (monomers)</a:t>
            </a:r>
            <a:endParaRPr/>
          </a:p>
        </p:txBody>
      </p:sp>
      <p:sp>
        <p:nvSpPr>
          <p:cNvPr id="759" name="Google Shape;759;p94"/>
          <p:cNvSpPr txBox="1">
            <a:spLocks noGrp="1"/>
          </p:cNvSpPr>
          <p:nvPr>
            <p:ph type="body" idx="1"/>
          </p:nvPr>
        </p:nvSpPr>
        <p:spPr>
          <a:xfrm>
            <a:off x="457200" y="1600200"/>
            <a:ext cx="31242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Thymine - T</a:t>
            </a:r>
            <a:endParaRPr/>
          </a:p>
          <a:p>
            <a:pPr marL="342900" marR="0" lvl="0" indent="-342900" algn="l" rtl="0">
              <a:lnSpc>
                <a:spcPct val="100000"/>
              </a:lnSpc>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Adenine -  A</a:t>
            </a:r>
            <a:endParaRPr/>
          </a:p>
          <a:p>
            <a:pPr marL="342900" marR="0" lvl="0" indent="-342900" algn="l" rtl="0">
              <a:lnSpc>
                <a:spcPct val="100000"/>
              </a:lnSpc>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Guanine  - G</a:t>
            </a:r>
            <a:endParaRPr/>
          </a:p>
          <a:p>
            <a:pPr marL="342900" marR="0" lvl="0" indent="-342900" algn="l" rtl="0">
              <a:lnSpc>
                <a:spcPct val="100000"/>
              </a:lnSpc>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Cytosine -  C</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742950" marR="0" lvl="1" indent="-107950" algn="l" rtl="0">
              <a:lnSpc>
                <a:spcPct val="10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760" name="Google Shape;760;p94" descr="http://t3.gstatic.com/images?q=tbn:ANd9GcSK9qMbagm0fPsIPIM2oHkigq28kTVjYh9SZg93beJU0uGtMF-mSA:myweb.rollins.edu/jsiry/DNA_Basepairs.gif"/>
          <p:cNvPicPr preferRelativeResize="0"/>
          <p:nvPr/>
        </p:nvPicPr>
        <p:blipFill rotWithShape="1">
          <a:blip r:embed="rId3">
            <a:alphaModFix/>
          </a:blip>
          <a:srcRect/>
          <a:stretch/>
        </p:blipFill>
        <p:spPr>
          <a:xfrm>
            <a:off x="3352800" y="1752600"/>
            <a:ext cx="4795837" cy="46767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p95"/>
          <p:cNvPicPr preferRelativeResize="0"/>
          <p:nvPr/>
        </p:nvPicPr>
        <p:blipFill>
          <a:blip r:embed="rId3">
            <a:alphaModFix/>
          </a:blip>
          <a:stretch>
            <a:fillRect/>
          </a:stretch>
        </p:blipFill>
        <p:spPr>
          <a:xfrm>
            <a:off x="617720" y="0"/>
            <a:ext cx="7908561" cy="685800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0"/>
        <p:cNvGrpSpPr/>
        <p:nvPr/>
      </p:nvGrpSpPr>
      <p:grpSpPr>
        <a:xfrm>
          <a:off x="0" y="0"/>
          <a:ext cx="0" cy="0"/>
          <a:chOff x="0" y="0"/>
          <a:chExt cx="0" cy="0"/>
        </a:xfrm>
      </p:grpSpPr>
      <p:sp>
        <p:nvSpPr>
          <p:cNvPr id="771" name="Google Shape;771;p96"/>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Times"/>
              <a:buNone/>
            </a:pPr>
            <a:r>
              <a:rPr lang="en">
                <a:latin typeface="Calibri"/>
                <a:ea typeface="Calibri"/>
                <a:cs typeface="Calibri"/>
                <a:sym typeface="Calibri"/>
              </a:rPr>
              <a:t>NUCLEIC ACIDS</a:t>
            </a:r>
            <a:endParaRPr>
              <a:latin typeface="Calibri"/>
              <a:ea typeface="Calibri"/>
              <a:cs typeface="Calibri"/>
              <a:sym typeface="Calibri"/>
            </a:endParaRPr>
          </a:p>
        </p:txBody>
      </p:sp>
      <p:sp>
        <p:nvSpPr>
          <p:cNvPr id="772" name="Google Shape;772;p96"/>
          <p:cNvSpPr/>
          <p:nvPr/>
        </p:nvSpPr>
        <p:spPr>
          <a:xfrm>
            <a:off x="1654625" y="883300"/>
            <a:ext cx="6338596" cy="578500"/>
          </a:xfrm>
          <a:prstGeom prst="rect">
            <a:avLst/>
          </a:prstGeom>
        </p:spPr>
        <p:txBody>
          <a:bodyPr>
            <a:prstTxWarp prst="textPlain">
              <a:avLst/>
            </a:prstTxWarp>
          </a:bodyPr>
          <a:lstStyle/>
          <a:p>
            <a:pPr lvl="0" algn="r"/>
            <a:r>
              <a:rPr b="0" i="0">
                <a:ln w="12700" cap="flat" cmpd="sng">
                  <a:solidFill>
                    <a:srgbClr val="EAEAEA"/>
                  </a:solidFill>
                  <a:prstDash val="solid"/>
                  <a:miter lim="800000"/>
                  <a:headEnd type="none" w="sm" len="sm"/>
                  <a:tailEnd type="none" w="sm" len="sm"/>
                </a:ln>
                <a:solidFill>
                  <a:srgbClr val="434343"/>
                </a:solidFill>
                <a:latin typeface="Arial Black"/>
              </a:rPr>
              <a:t>AT THE ATOM LEVEL </a:t>
            </a:r>
          </a:p>
        </p:txBody>
      </p:sp>
      <p:sp>
        <p:nvSpPr>
          <p:cNvPr id="773" name="Google Shape;773;p96"/>
          <p:cNvSpPr txBox="1"/>
          <p:nvPr/>
        </p:nvSpPr>
        <p:spPr>
          <a:xfrm>
            <a:off x="533400" y="1614200"/>
            <a:ext cx="8077200" cy="641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1" i="0" u="none">
                <a:solidFill>
                  <a:schemeClr val="dk1"/>
                </a:solidFill>
                <a:latin typeface="Calibri"/>
                <a:ea typeface="Calibri"/>
                <a:cs typeface="Calibri"/>
                <a:sym typeface="Calibri"/>
              </a:rPr>
              <a:t>Each </a:t>
            </a:r>
            <a:r>
              <a:rPr lang="en" sz="3600" b="1">
                <a:solidFill>
                  <a:schemeClr val="dk1"/>
                </a:solidFill>
                <a:latin typeface="Calibri"/>
                <a:ea typeface="Calibri"/>
                <a:cs typeface="Calibri"/>
                <a:sym typeface="Calibri"/>
              </a:rPr>
              <a:t>NUCLEIC ACID</a:t>
            </a:r>
            <a:r>
              <a:rPr lang="en" sz="3600" b="1" i="0" u="none">
                <a:solidFill>
                  <a:schemeClr val="dk1"/>
                </a:solidFill>
                <a:latin typeface="Calibri"/>
                <a:ea typeface="Calibri"/>
                <a:cs typeface="Calibri"/>
                <a:sym typeface="Calibri"/>
              </a:rPr>
              <a:t> is made up of…</a:t>
            </a:r>
            <a:endParaRPr sz="36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r>
              <a:rPr lang="en" sz="3600" b="1">
                <a:solidFill>
                  <a:schemeClr val="dk1"/>
                </a:solidFill>
                <a:latin typeface="Calibri"/>
                <a:ea typeface="Calibri"/>
                <a:cs typeface="Calibri"/>
                <a:sym typeface="Calibri"/>
              </a:rPr>
              <a:t>CARBON, HYDROGEN, OXYGEN, NITROGEN, and PHOSPHORUS</a:t>
            </a:r>
            <a:endParaRPr sz="3600" b="1">
              <a:solidFill>
                <a:schemeClr val="dk1"/>
              </a:solidFill>
              <a:latin typeface="Calibri"/>
              <a:ea typeface="Calibri"/>
              <a:cs typeface="Calibri"/>
              <a:sym typeface="Calibri"/>
            </a:endParaRPr>
          </a:p>
        </p:txBody>
      </p:sp>
      <p:sp>
        <p:nvSpPr>
          <p:cNvPr id="774" name="Google Shape;774;p96"/>
          <p:cNvSpPr txBox="1"/>
          <p:nvPr/>
        </p:nvSpPr>
        <p:spPr>
          <a:xfrm>
            <a:off x="609600" y="6080100"/>
            <a:ext cx="7772400" cy="70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 sz="4000" b="1" i="0" u="none">
                <a:solidFill>
                  <a:schemeClr val="dk1"/>
                </a:solidFill>
                <a:latin typeface="Arial"/>
                <a:ea typeface="Arial"/>
                <a:cs typeface="Arial"/>
                <a:sym typeface="Arial"/>
              </a:rPr>
              <a:t>THINK: “CHON</a:t>
            </a:r>
            <a:r>
              <a:rPr lang="en" sz="4000" b="1">
                <a:solidFill>
                  <a:schemeClr val="dk1"/>
                </a:solidFill>
              </a:rPr>
              <a:t>P</a:t>
            </a:r>
            <a:r>
              <a:rPr lang="en" sz="4000" b="1" i="0" u="none">
                <a:solidFill>
                  <a:schemeClr val="dk1"/>
                </a:solidFill>
                <a:latin typeface="Arial"/>
                <a:ea typeface="Arial"/>
                <a:cs typeface="Arial"/>
                <a:sym typeface="Arial"/>
              </a:rPr>
              <a:t>”</a:t>
            </a:r>
            <a:endParaRPr/>
          </a:p>
        </p:txBody>
      </p:sp>
      <p:pic>
        <p:nvPicPr>
          <p:cNvPr id="775" name="Google Shape;775;p96"/>
          <p:cNvPicPr preferRelativeResize="0"/>
          <p:nvPr/>
        </p:nvPicPr>
        <p:blipFill>
          <a:blip r:embed="rId3">
            <a:alphaModFix/>
          </a:blip>
          <a:stretch>
            <a:fillRect/>
          </a:stretch>
        </p:blipFill>
        <p:spPr>
          <a:xfrm>
            <a:off x="-12087" y="3333875"/>
            <a:ext cx="6247725" cy="2517625"/>
          </a:xfrm>
          <a:prstGeom prst="rect">
            <a:avLst/>
          </a:prstGeom>
          <a:noFill/>
          <a:ln>
            <a:noFill/>
          </a:ln>
        </p:spPr>
      </p:pic>
      <p:pic>
        <p:nvPicPr>
          <p:cNvPr id="776" name="Google Shape;776;p96"/>
          <p:cNvPicPr preferRelativeResize="0"/>
          <p:nvPr/>
        </p:nvPicPr>
        <p:blipFill>
          <a:blip r:embed="rId4">
            <a:alphaModFix/>
          </a:blip>
          <a:stretch>
            <a:fillRect/>
          </a:stretch>
        </p:blipFill>
        <p:spPr>
          <a:xfrm>
            <a:off x="6433137" y="3623425"/>
            <a:ext cx="2527364" cy="19385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97"/>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782" name="Google Shape;782;p97"/>
          <p:cNvSpPr txBox="1">
            <a:spLocks noGrp="1"/>
          </p:cNvSpPr>
          <p:nvPr>
            <p:ph type="body" idx="1"/>
          </p:nvPr>
        </p:nvSpPr>
        <p:spPr>
          <a:xfrm>
            <a:off x="457200" y="381000"/>
            <a:ext cx="2209800" cy="632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 sz="3600" b="0" i="0" u="none">
                <a:solidFill>
                  <a:schemeClr val="dk1"/>
                </a:solidFill>
                <a:latin typeface="Calibri"/>
                <a:ea typeface="Calibri"/>
                <a:cs typeface="Calibri"/>
                <a:sym typeface="Calibri"/>
              </a:rPr>
              <a:t>How many pages would it would take to hold the 3 billion letters of the human genome?</a:t>
            </a:r>
            <a:endParaRPr/>
          </a:p>
          <a:p>
            <a:pPr marL="0" marR="0" lvl="0" indent="0" algn="l" rtl="0">
              <a:lnSpc>
                <a:spcPct val="100000"/>
              </a:lnSpc>
              <a:spcBef>
                <a:spcPts val="200"/>
              </a:spcBef>
              <a:spcAft>
                <a:spcPts val="0"/>
              </a:spcAft>
              <a:buClr>
                <a:schemeClr val="dk1"/>
              </a:buClr>
              <a:buSzPts val="1000"/>
              <a:buFont typeface="Arial"/>
              <a:buNone/>
            </a:pPr>
            <a:r>
              <a:rPr lang="en" sz="1000" b="0" i="0" u="none">
                <a:solidFill>
                  <a:schemeClr val="dk1"/>
                </a:solidFill>
                <a:latin typeface="Calibri"/>
                <a:ea typeface="Calibri"/>
                <a:cs typeface="Calibri"/>
                <a:sym typeface="Calibri"/>
              </a:rPr>
              <a:t>http://www.broadinstitute.org/blog/pages-first-human-genome</a:t>
            </a:r>
            <a:endParaRPr/>
          </a:p>
          <a:p>
            <a:pPr marL="342900" marR="0" lvl="0" indent="-279400" algn="l" rtl="0">
              <a:spcBef>
                <a:spcPts val="200"/>
              </a:spcBef>
              <a:spcAft>
                <a:spcPts val="0"/>
              </a:spcAft>
              <a:buClr>
                <a:schemeClr val="dk1"/>
              </a:buClr>
              <a:buSzPts val="1000"/>
              <a:buFont typeface="Arial"/>
              <a:buNone/>
            </a:pPr>
            <a:endParaRPr sz="1000" b="0" i="0" u="none">
              <a:solidFill>
                <a:schemeClr val="dk1"/>
              </a:solidFill>
              <a:latin typeface="Calibri"/>
              <a:ea typeface="Calibri"/>
              <a:cs typeface="Calibri"/>
              <a:sym typeface="Calibri"/>
            </a:endParaRPr>
          </a:p>
        </p:txBody>
      </p:sp>
      <p:pic>
        <p:nvPicPr>
          <p:cNvPr id="783" name="Google Shape;783;p97" descr="http://www.broadinstitute.org/files/blog/images/2010/Wellcome_genome_bookcase_0.png"/>
          <p:cNvPicPr preferRelativeResize="0"/>
          <p:nvPr/>
        </p:nvPicPr>
        <p:blipFill rotWithShape="1">
          <a:blip r:embed="rId3">
            <a:alphaModFix/>
          </a:blip>
          <a:srcRect/>
          <a:stretch/>
        </p:blipFill>
        <p:spPr>
          <a:xfrm>
            <a:off x="2667000" y="381000"/>
            <a:ext cx="6477000" cy="6134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83"/>
                                        </p:tgtEl>
                                        <p:attrNameLst>
                                          <p:attrName>style.visibility</p:attrName>
                                        </p:attrNameLst>
                                      </p:cBhvr>
                                      <p:to>
                                        <p:strVal val="visible"/>
                                      </p:to>
                                    </p:set>
                                    <p:animEffect transition="in" filter="fade">
                                      <p:cBhvr>
                                        <p:cTn id="19" dur="500"/>
                                        <p:tgtEl>
                                          <p:spTgt spid="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1"/>
              </a:solidFill>
              <a:latin typeface="Calibri"/>
              <a:ea typeface="Calibri"/>
              <a:cs typeface="Calibri"/>
              <a:sym typeface="Calibri"/>
            </a:endParaRPr>
          </a:p>
        </p:txBody>
      </p:sp>
      <p:sp>
        <p:nvSpPr>
          <p:cNvPr id="789" name="Google Shape;789;p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 sz="3200" b="0" i="0" u="none">
                <a:solidFill>
                  <a:schemeClr val="dk1"/>
                </a:solidFill>
                <a:latin typeface="Calibri"/>
                <a:ea typeface="Calibri"/>
                <a:cs typeface="Calibri"/>
                <a:sym typeface="Calibri"/>
              </a:rPr>
              <a:t>If a person were typing out the human genome at a relatively quick rate for eight hours every day, it would take more than 50 years to complete the job. However, when a cell replicates, it only takes an average of about eight hours to copy the entire sequence.</a:t>
            </a:r>
            <a:endParaRPr/>
          </a:p>
          <a:p>
            <a:pPr marL="342900" marR="0" lvl="0" indent="-342900" algn="l" rtl="0">
              <a:lnSpc>
                <a:spcPct val="90000"/>
              </a:lnSpc>
              <a:spcBef>
                <a:spcPts val="640"/>
              </a:spcBef>
              <a:spcAft>
                <a:spcPts val="0"/>
              </a:spcAft>
              <a:buClr>
                <a:schemeClr val="dk1"/>
              </a:buClr>
              <a:buSzPts val="3200"/>
              <a:buFont typeface="Arial"/>
              <a:buChar char="•"/>
            </a:pPr>
            <a:r>
              <a:rPr lang="en" sz="3200" b="0" i="0" u="none">
                <a:solidFill>
                  <a:schemeClr val="dk1"/>
                </a:solidFill>
                <a:latin typeface="Calibri"/>
                <a:ea typeface="Calibri"/>
                <a:cs typeface="Calibri"/>
                <a:sym typeface="Calibri"/>
              </a:rPr>
              <a:t>only 5% of the 3 billion DNA letters actually produce functional units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9">
                                            <p:txEl>
                                              <p:pRg st="0" end="0"/>
                                            </p:txEl>
                                          </p:spTgt>
                                        </p:tgtEl>
                                        <p:attrNameLst>
                                          <p:attrName>style.visibility</p:attrName>
                                        </p:attrNameLst>
                                      </p:cBhvr>
                                      <p:to>
                                        <p:strVal val="visible"/>
                                      </p:to>
                                    </p:set>
                                    <p:anim calcmode="lin" valueType="num">
                                      <p:cBhvr additive="base">
                                        <p:cTn id="7" dur="500"/>
                                        <p:tgtEl>
                                          <p:spTgt spid="7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89">
                                            <p:txEl>
                                              <p:pRg st="1" end="1"/>
                                            </p:txEl>
                                          </p:spTgt>
                                        </p:tgtEl>
                                        <p:attrNameLst>
                                          <p:attrName>style.visibility</p:attrName>
                                        </p:attrNameLst>
                                      </p:cBhvr>
                                      <p:to>
                                        <p:strVal val="visible"/>
                                      </p:to>
                                    </p:set>
                                    <p:anim calcmode="lin" valueType="num">
                                      <p:cBhvr additive="base">
                                        <p:cTn id="12" dur="500"/>
                                        <p:tgtEl>
                                          <p:spTgt spid="78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99"/>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 sz="4000" b="1" i="0" u="none" strike="noStrike" cap="none">
                <a:solidFill>
                  <a:schemeClr val="dk1"/>
                </a:solidFill>
                <a:latin typeface="Calibri"/>
                <a:ea typeface="Calibri"/>
                <a:cs typeface="Calibri"/>
                <a:sym typeface="Calibri"/>
              </a:rPr>
              <a:t>What is a Gene?</a:t>
            </a:r>
            <a:endParaRPr/>
          </a:p>
        </p:txBody>
      </p:sp>
      <p:sp>
        <p:nvSpPr>
          <p:cNvPr id="795" name="Google Shape;795;p99"/>
          <p:cNvSpPr txBox="1">
            <a:spLocks noGrp="1"/>
          </p:cNvSpPr>
          <p:nvPr>
            <p:ph type="body" idx="1"/>
          </p:nvPr>
        </p:nvSpPr>
        <p:spPr>
          <a:xfrm>
            <a:off x="457200" y="1435100"/>
            <a:ext cx="3008400" cy="245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 sz="4000" b="0" i="0" u="none">
                <a:solidFill>
                  <a:schemeClr val="dk1"/>
                </a:solidFill>
                <a:latin typeface="Calibri"/>
                <a:ea typeface="Calibri"/>
                <a:cs typeface="Calibri"/>
                <a:sym typeface="Calibri"/>
              </a:rPr>
              <a:t>Chemical factors that determine Traits</a:t>
            </a:r>
            <a:endParaRPr/>
          </a:p>
        </p:txBody>
      </p:sp>
      <p:pic>
        <p:nvPicPr>
          <p:cNvPr id="796" name="Google Shape;796;p99" descr="gene images"/>
          <p:cNvPicPr preferRelativeResize="0"/>
          <p:nvPr/>
        </p:nvPicPr>
        <p:blipFill rotWithShape="1">
          <a:blip r:embed="rId3">
            <a:alphaModFix/>
          </a:blip>
          <a:srcRect/>
          <a:stretch/>
        </p:blipFill>
        <p:spPr>
          <a:xfrm>
            <a:off x="3733800" y="533400"/>
            <a:ext cx="4941887" cy="4581525"/>
          </a:xfrm>
          <a:prstGeom prst="rect">
            <a:avLst/>
          </a:prstGeom>
          <a:noFill/>
          <a:ln>
            <a:noFill/>
          </a:ln>
        </p:spPr>
      </p:pic>
      <p:sp>
        <p:nvSpPr>
          <p:cNvPr id="797" name="Google Shape;797;p99"/>
          <p:cNvSpPr txBox="1"/>
          <p:nvPr/>
        </p:nvSpPr>
        <p:spPr>
          <a:xfrm>
            <a:off x="228600" y="4097337"/>
            <a:ext cx="5181600" cy="2800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 sz="3200" b="1" i="0" u="none" strike="noStrike" cap="none">
                <a:solidFill>
                  <a:schemeClr val="dk1"/>
                </a:solidFill>
                <a:latin typeface="Times New Roman"/>
                <a:ea typeface="Times New Roman"/>
                <a:cs typeface="Times New Roman"/>
                <a:sym typeface="Times New Roman"/>
              </a:rPr>
              <a:t>So what is a Trait </a:t>
            </a:r>
            <a:r>
              <a:rPr lang="en" sz="3200" b="0" i="0" u="none" strike="noStrike" cap="none">
                <a:solidFill>
                  <a:schemeClr val="dk1"/>
                </a:solidFill>
                <a:latin typeface="Times New Roman"/>
                <a:ea typeface="Times New Roman"/>
                <a:cs typeface="Times New Roman"/>
                <a:sym typeface="Times New Roman"/>
              </a:rPr>
              <a:t>= Distinguishing </a:t>
            </a:r>
            <a:r>
              <a:rPr lang="en" sz="3600" b="0" i="0" u="none" strike="noStrike" cap="none">
                <a:solidFill>
                  <a:schemeClr val="dk1"/>
                </a:solidFill>
                <a:latin typeface="Times New Roman"/>
                <a:ea typeface="Times New Roman"/>
                <a:cs typeface="Times New Roman"/>
                <a:sym typeface="Times New Roman"/>
              </a:rPr>
              <a:t>features of a person</a:t>
            </a:r>
            <a:r>
              <a:rPr lang="en" sz="3600" b="0" i="0" u="none" strike="noStrike" cap="none">
                <a:solidFill>
                  <a:schemeClr val="dk1"/>
                </a:solidFill>
                <a:latin typeface="Calibri"/>
                <a:ea typeface="Calibri"/>
                <a:cs typeface="Calibri"/>
                <a:sym typeface="Calibri"/>
              </a:rPr>
              <a:t>’</a:t>
            </a:r>
            <a:r>
              <a:rPr lang="en" sz="3600" b="0" i="0" u="none" strike="noStrike" cap="none">
                <a:solidFill>
                  <a:schemeClr val="dk1"/>
                </a:solidFill>
                <a:latin typeface="Times New Roman"/>
                <a:ea typeface="Times New Roman"/>
                <a:cs typeface="Times New Roman"/>
                <a:sym typeface="Times New Roman"/>
              </a:rPr>
              <a:t>s character  which varies from one person to another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95">
                                            <p:txEl>
                                              <p:pRg st="0" end="0"/>
                                            </p:txEl>
                                          </p:spTgt>
                                        </p:tgtEl>
                                        <p:attrNameLst>
                                          <p:attrName>style.visibility</p:attrName>
                                        </p:attrNameLst>
                                      </p:cBhvr>
                                      <p:to>
                                        <p:strVal val="visible"/>
                                      </p:to>
                                    </p:set>
                                    <p:animEffect transition="in" filter="fade">
                                      <p:cBhvr>
                                        <p:cTn id="11" dur="500"/>
                                        <p:tgtEl>
                                          <p:spTgt spid="7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96"/>
                                        </p:tgtEl>
                                        <p:attrNameLst>
                                          <p:attrName>style.visibility</p:attrName>
                                        </p:attrNameLst>
                                      </p:cBhvr>
                                      <p:to>
                                        <p:strVal val="visible"/>
                                      </p:to>
                                    </p:set>
                                    <p:anim calcmode="lin" valueType="num">
                                      <p:cBhvr additive="base">
                                        <p:cTn id="16" dur="500"/>
                                        <p:tgtEl>
                                          <p:spTgt spid="79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97">
                                            <p:txEl>
                                              <p:pRg st="0" end="0"/>
                                            </p:txEl>
                                          </p:spTgt>
                                        </p:tgtEl>
                                        <p:attrNameLst>
                                          <p:attrName>style.visibility</p:attrName>
                                        </p:attrNameLst>
                                      </p:cBhvr>
                                      <p:to>
                                        <p:strVal val="visible"/>
                                      </p:to>
                                    </p:set>
                                    <p:anim calcmode="lin" valueType="num">
                                      <p:cBhvr additive="base">
                                        <p:cTn id="21" dur="500"/>
                                        <p:tgtEl>
                                          <p:spTgt spid="79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6"/>
          <p:cNvSpPr txBox="1">
            <a:spLocks noGrp="1"/>
          </p:cNvSpPr>
          <p:nvPr>
            <p:ph type="body" idx="1"/>
          </p:nvPr>
        </p:nvSpPr>
        <p:spPr>
          <a:xfrm>
            <a:off x="1297500" y="2090067"/>
            <a:ext cx="7038900" cy="388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Calibri"/>
                <a:ea typeface="Calibri"/>
                <a:cs typeface="Calibri"/>
                <a:sym typeface="Calibri"/>
              </a:rPr>
              <a:t>Can you find:</a:t>
            </a:r>
            <a:endParaRPr sz="3000">
              <a:solidFill>
                <a:srgbClr val="434343"/>
              </a:solidFill>
              <a:latin typeface="Calibri"/>
              <a:ea typeface="Calibri"/>
              <a:cs typeface="Calibri"/>
              <a:sym typeface="Calibri"/>
            </a:endParaRPr>
          </a:p>
          <a:p>
            <a:pPr marL="457200" lvl="0" indent="-419100" algn="l" rtl="0">
              <a:spcBef>
                <a:spcPts val="1600"/>
              </a:spcBef>
              <a:spcAft>
                <a:spcPts val="0"/>
              </a:spcAft>
              <a:buClr>
                <a:srgbClr val="434343"/>
              </a:buClr>
              <a:buSzPts val="3000"/>
              <a:buFont typeface="Calibri"/>
              <a:buChar char="●"/>
            </a:pPr>
            <a:r>
              <a:rPr lang="en" sz="3000">
                <a:solidFill>
                  <a:srgbClr val="434343"/>
                </a:solidFill>
                <a:latin typeface="Calibri"/>
                <a:ea typeface="Calibri"/>
                <a:cs typeface="Calibri"/>
                <a:sym typeface="Calibri"/>
              </a:rPr>
              <a:t>Fats?</a:t>
            </a:r>
            <a:endParaRPr sz="3000">
              <a:solidFill>
                <a:srgbClr val="434343"/>
              </a:solidFill>
              <a:latin typeface="Calibri"/>
              <a:ea typeface="Calibri"/>
              <a:cs typeface="Calibri"/>
              <a:sym typeface="Calibri"/>
            </a:endParaRPr>
          </a:p>
          <a:p>
            <a:pPr marL="457200" lvl="0" indent="-419100" algn="l" rtl="0">
              <a:spcBef>
                <a:spcPts val="0"/>
              </a:spcBef>
              <a:spcAft>
                <a:spcPts val="0"/>
              </a:spcAft>
              <a:buClr>
                <a:srgbClr val="434343"/>
              </a:buClr>
              <a:buSzPts val="3000"/>
              <a:buFont typeface="Calibri"/>
              <a:buChar char="●"/>
            </a:pPr>
            <a:r>
              <a:rPr lang="en" sz="3000">
                <a:solidFill>
                  <a:srgbClr val="434343"/>
                </a:solidFill>
                <a:latin typeface="Calibri"/>
                <a:ea typeface="Calibri"/>
                <a:cs typeface="Calibri"/>
                <a:sym typeface="Calibri"/>
              </a:rPr>
              <a:t>Proteins?</a:t>
            </a:r>
            <a:endParaRPr sz="3000">
              <a:solidFill>
                <a:srgbClr val="434343"/>
              </a:solidFill>
              <a:latin typeface="Calibri"/>
              <a:ea typeface="Calibri"/>
              <a:cs typeface="Calibri"/>
              <a:sym typeface="Calibri"/>
            </a:endParaRPr>
          </a:p>
          <a:p>
            <a:pPr marL="457200" lvl="0" indent="-419100" algn="l" rtl="0">
              <a:spcBef>
                <a:spcPts val="0"/>
              </a:spcBef>
              <a:spcAft>
                <a:spcPts val="0"/>
              </a:spcAft>
              <a:buClr>
                <a:srgbClr val="434343"/>
              </a:buClr>
              <a:buSzPts val="3000"/>
              <a:buFont typeface="Calibri"/>
              <a:buChar char="●"/>
            </a:pPr>
            <a:r>
              <a:rPr lang="en" sz="3000">
                <a:solidFill>
                  <a:srgbClr val="434343"/>
                </a:solidFill>
                <a:latin typeface="Calibri"/>
                <a:ea typeface="Calibri"/>
                <a:cs typeface="Calibri"/>
                <a:sym typeface="Calibri"/>
              </a:rPr>
              <a:t>Carbohydrates?</a:t>
            </a:r>
            <a:endParaRPr sz="3000">
              <a:solidFill>
                <a:srgbClr val="434343"/>
              </a:solidFill>
              <a:latin typeface="Calibri"/>
              <a:ea typeface="Calibri"/>
              <a:cs typeface="Calibri"/>
              <a:sym typeface="Calibri"/>
            </a:endParaRPr>
          </a:p>
        </p:txBody>
      </p:sp>
      <p:pic>
        <p:nvPicPr>
          <p:cNvPr id="356" name="Google Shape;356;p46"/>
          <p:cNvPicPr preferRelativeResize="0"/>
          <p:nvPr/>
        </p:nvPicPr>
        <p:blipFill rotWithShape="1">
          <a:blip r:embed="rId3">
            <a:alphaModFix/>
          </a:blip>
          <a:srcRect l="50278"/>
          <a:stretch/>
        </p:blipFill>
        <p:spPr>
          <a:xfrm>
            <a:off x="5093375" y="144000"/>
            <a:ext cx="3387449" cy="6536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00"/>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Let’s Review...</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101"/>
          <p:cNvPicPr preferRelativeResize="0"/>
          <p:nvPr/>
        </p:nvPicPr>
        <p:blipFill rotWithShape="1">
          <a:blip r:embed="rId3">
            <a:alphaModFix/>
          </a:blip>
          <a:srcRect l="4867" t="28995" r="4993" b="13291"/>
          <a:stretch/>
        </p:blipFill>
        <p:spPr>
          <a:xfrm>
            <a:off x="286775" y="1621600"/>
            <a:ext cx="8583226" cy="4121551"/>
          </a:xfrm>
          <a:prstGeom prst="rect">
            <a:avLst/>
          </a:prstGeom>
          <a:noFill/>
          <a:ln>
            <a:noFill/>
          </a:ln>
        </p:spPr>
      </p:pic>
      <p:sp>
        <p:nvSpPr>
          <p:cNvPr id="810" name="Google Shape;810;p101"/>
          <p:cNvSpPr txBox="1"/>
          <p:nvPr/>
        </p:nvSpPr>
        <p:spPr>
          <a:xfrm>
            <a:off x="523650" y="574325"/>
            <a:ext cx="8243100" cy="8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Calibri"/>
                <a:ea typeface="Calibri"/>
                <a:cs typeface="Calibri"/>
                <a:sym typeface="Calibri"/>
              </a:rPr>
              <a:t>As a reminder...</a:t>
            </a:r>
            <a:endParaRPr sz="36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7"/>
          <p:cNvSpPr txBox="1">
            <a:spLocks noGrp="1"/>
          </p:cNvSpPr>
          <p:nvPr>
            <p:ph type="body" idx="1"/>
          </p:nvPr>
        </p:nvSpPr>
        <p:spPr>
          <a:xfrm>
            <a:off x="381000" y="228600"/>
            <a:ext cx="8229600" cy="3429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2F2F2"/>
              </a:buClr>
              <a:buSzPts val="3200"/>
              <a:buFont typeface="Arial"/>
              <a:buNone/>
            </a:pPr>
            <a:r>
              <a:rPr lang="en" sz="3200" i="0" u="none" strike="noStrike" cap="none">
                <a:solidFill>
                  <a:srgbClr val="434343"/>
                </a:solidFill>
              </a:rPr>
              <a:t>Each of the 4 Biological Molecules is made of a</a:t>
            </a:r>
            <a:endParaRPr>
              <a:solidFill>
                <a:srgbClr val="434343"/>
              </a:solidFill>
            </a:endParaRPr>
          </a:p>
          <a:p>
            <a:pPr marL="342900" marR="0" lvl="0" indent="-342900" algn="l" rtl="0">
              <a:lnSpc>
                <a:spcPct val="100000"/>
              </a:lnSpc>
              <a:spcBef>
                <a:spcPts val="640"/>
              </a:spcBef>
              <a:spcAft>
                <a:spcPts val="0"/>
              </a:spcAft>
              <a:buClr>
                <a:srgbClr val="FFFF00"/>
              </a:buClr>
              <a:buSzPts val="3200"/>
              <a:buFont typeface="Arial"/>
              <a:buNone/>
            </a:pPr>
            <a:r>
              <a:rPr lang="en" sz="3200" b="1" i="0" u="sng" strike="noStrike" cap="none">
                <a:solidFill>
                  <a:srgbClr val="434343"/>
                </a:solidFill>
              </a:rPr>
              <a:t>MONO</a:t>
            </a:r>
            <a:r>
              <a:rPr lang="en" sz="3200" b="1" i="0" u="none" strike="noStrike" cap="none">
                <a:solidFill>
                  <a:srgbClr val="434343"/>
                </a:solidFill>
              </a:rPr>
              <a:t>MER</a:t>
            </a:r>
            <a:endParaRPr>
              <a:solidFill>
                <a:srgbClr val="434343"/>
              </a:solidFill>
            </a:endParaRPr>
          </a:p>
          <a:p>
            <a:pPr marL="342900" marR="0" lvl="0" indent="-342900" algn="l" rtl="0">
              <a:lnSpc>
                <a:spcPct val="100000"/>
              </a:lnSpc>
              <a:spcBef>
                <a:spcPts val="560"/>
              </a:spcBef>
              <a:spcAft>
                <a:spcPts val="0"/>
              </a:spcAft>
              <a:buClr>
                <a:srgbClr val="F2F2F2"/>
              </a:buClr>
              <a:buSzPts val="2800"/>
              <a:buFont typeface="Arial"/>
              <a:buNone/>
            </a:pPr>
            <a:r>
              <a:rPr lang="en" sz="2800" i="0" u="none" strike="noStrike" cap="none">
                <a:solidFill>
                  <a:srgbClr val="434343"/>
                </a:solidFill>
              </a:rPr>
              <a:t>Definition: </a:t>
            </a:r>
            <a:endParaRPr>
              <a:solidFill>
                <a:srgbClr val="434343"/>
              </a:solidFill>
            </a:endParaRPr>
          </a:p>
          <a:p>
            <a:pPr marL="342900" marR="0" lvl="0" indent="-342900" algn="l" rtl="0">
              <a:lnSpc>
                <a:spcPct val="100000"/>
              </a:lnSpc>
              <a:spcBef>
                <a:spcPts val="560"/>
              </a:spcBef>
              <a:spcAft>
                <a:spcPts val="0"/>
              </a:spcAft>
              <a:buClr>
                <a:srgbClr val="F2F2F2"/>
              </a:buClr>
              <a:buSzPts val="2800"/>
              <a:buFont typeface="Arial"/>
              <a:buNone/>
            </a:pPr>
            <a:r>
              <a:rPr lang="en" sz="2800" i="0" u="none" strike="noStrike" cap="none">
                <a:solidFill>
                  <a:srgbClr val="434343"/>
                </a:solidFill>
              </a:rPr>
              <a:t>	a molecule that can be bonded to identical molecules to form a Polymer</a:t>
            </a:r>
            <a:endParaRPr>
              <a:solidFill>
                <a:srgbClr val="434343"/>
              </a:solidFill>
            </a:endParaRPr>
          </a:p>
          <a:p>
            <a:pPr marL="342900" marR="0" lvl="0" indent="-342900" algn="l" rtl="0">
              <a:lnSpc>
                <a:spcPct val="100000"/>
              </a:lnSpc>
              <a:spcBef>
                <a:spcPts val="560"/>
              </a:spcBef>
              <a:spcAft>
                <a:spcPts val="0"/>
              </a:spcAft>
              <a:buClr>
                <a:srgbClr val="F2F2F2"/>
              </a:buClr>
              <a:buSzPts val="2800"/>
              <a:buFont typeface="Arial"/>
              <a:buNone/>
            </a:pPr>
            <a:r>
              <a:rPr lang="en" sz="2800" i="0" u="none" strike="noStrike" cap="none">
                <a:solidFill>
                  <a:srgbClr val="434343"/>
                </a:solidFill>
              </a:rPr>
              <a:t>				“building blocks”</a:t>
            </a:r>
            <a:endParaRPr>
              <a:solidFill>
                <a:srgbClr val="434343"/>
              </a:solidFill>
            </a:endParaRPr>
          </a:p>
        </p:txBody>
      </p:sp>
      <p:sp>
        <p:nvSpPr>
          <p:cNvPr id="362" name="Google Shape;362;p47"/>
          <p:cNvSpPr txBox="1"/>
          <p:nvPr/>
        </p:nvSpPr>
        <p:spPr>
          <a:xfrm>
            <a:off x="381000" y="3352800"/>
            <a:ext cx="8382000" cy="330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200"/>
              <a:buFont typeface="Arial"/>
              <a:buNone/>
            </a:pPr>
            <a:r>
              <a:rPr lang="en" sz="3200" b="1" i="0" u="sng">
                <a:solidFill>
                  <a:srgbClr val="434343"/>
                </a:solidFill>
                <a:latin typeface="Calibri"/>
                <a:ea typeface="Calibri"/>
                <a:cs typeface="Calibri"/>
                <a:sym typeface="Calibri"/>
              </a:rPr>
              <a:t>POLY</a:t>
            </a:r>
            <a:r>
              <a:rPr lang="en" sz="3200" b="1" i="0" u="none">
                <a:solidFill>
                  <a:srgbClr val="434343"/>
                </a:solidFill>
                <a:latin typeface="Calibri"/>
                <a:ea typeface="Calibri"/>
                <a:cs typeface="Calibri"/>
                <a:sym typeface="Calibri"/>
              </a:rPr>
              <a:t>MERS</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F2F2F2"/>
              </a:buClr>
              <a:buSzPts val="2800"/>
              <a:buFont typeface="Arial"/>
              <a:buNone/>
            </a:pPr>
            <a:r>
              <a:rPr lang="en" sz="2800" i="0" u="none">
                <a:solidFill>
                  <a:srgbClr val="434343"/>
                </a:solidFill>
                <a:latin typeface="Calibri"/>
                <a:ea typeface="Calibri"/>
                <a:cs typeface="Calibri"/>
                <a:sym typeface="Calibri"/>
              </a:rPr>
              <a:t>Definition: </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F2F2F2"/>
              </a:buClr>
              <a:buSzPts val="2800"/>
              <a:buFont typeface="Arial"/>
              <a:buNone/>
            </a:pPr>
            <a:r>
              <a:rPr lang="en" sz="2800" i="0" u="none">
                <a:solidFill>
                  <a:srgbClr val="434343"/>
                </a:solidFill>
                <a:latin typeface="Calibri"/>
                <a:ea typeface="Calibri"/>
                <a:cs typeface="Calibri"/>
                <a:sym typeface="Calibri"/>
              </a:rPr>
              <a:t>	a substance that is built of 2 or more monomers bonded together</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i="0" u="none">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F2F2F2"/>
              </a:buClr>
              <a:buSzPts val="2800"/>
              <a:buFont typeface="Arial"/>
              <a:buNone/>
            </a:pPr>
            <a:r>
              <a:rPr lang="en" sz="2800" i="0" u="none">
                <a:solidFill>
                  <a:srgbClr val="434343"/>
                </a:solidFill>
                <a:latin typeface="Calibri"/>
                <a:ea typeface="Calibri"/>
                <a:cs typeface="Calibri"/>
                <a:sym typeface="Calibri"/>
              </a:rPr>
              <a:t>Examples: </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F2F2F2"/>
              </a:buClr>
              <a:buSzPts val="2800"/>
              <a:buFont typeface="Arial"/>
              <a:buNone/>
            </a:pPr>
            <a:r>
              <a:rPr lang="en" sz="2800" i="0" u="none">
                <a:solidFill>
                  <a:srgbClr val="434343"/>
                </a:solidFill>
                <a:latin typeface="Calibri"/>
                <a:ea typeface="Calibri"/>
                <a:cs typeface="Calibri"/>
                <a:sym typeface="Calibri"/>
              </a:rPr>
              <a:t>	carbohydrates, lipids, proteins, nucleic acids</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3200" i="0" u="none">
              <a:solidFill>
                <a:srgbClr val="434343"/>
              </a:solidFill>
              <a:latin typeface="Calibri"/>
              <a:ea typeface="Calibri"/>
              <a:cs typeface="Calibri"/>
              <a:sym typeface="Calibri"/>
            </a:endParaRPr>
          </a:p>
          <a:p>
            <a:pPr marL="0" marR="0" lvl="0" indent="0" algn="l" rtl="0">
              <a:lnSpc>
                <a:spcPct val="100000"/>
              </a:lnSpc>
              <a:spcBef>
                <a:spcPts val="0"/>
              </a:spcBef>
              <a:spcAft>
                <a:spcPts val="0"/>
              </a:spcAft>
              <a:buNone/>
            </a:pPr>
            <a:endParaRPr sz="3200" i="0" u="none">
              <a:solidFill>
                <a:srgbClr val="434343"/>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1">
                                            <p:txEl>
                                              <p:pRg st="4" end="4"/>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362"/>
                                        </p:tgtEl>
                                        <p:attrNameLst>
                                          <p:attrName>style.visibility</p:attrName>
                                        </p:attrNameLst>
                                      </p:cBhvr>
                                      <p:to>
                                        <p:strVal val="visible"/>
                                      </p:to>
                                    </p:set>
                                    <p:animEffect transition="in" filter="fade">
                                      <p:cBhvr>
                                        <p:cTn id="25"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48"/>
          <p:cNvPicPr preferRelativeResize="0"/>
          <p:nvPr/>
        </p:nvPicPr>
        <p:blipFill rotWithShape="1">
          <a:blip r:embed="rId3">
            <a:alphaModFix/>
          </a:blip>
          <a:srcRect l="4867" t="28995" r="4993" b="13291"/>
          <a:stretch/>
        </p:blipFill>
        <p:spPr>
          <a:xfrm>
            <a:off x="286775" y="1621600"/>
            <a:ext cx="8583226" cy="41215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9"/>
          <p:cNvSpPr txBox="1">
            <a:spLocks noGrp="1"/>
          </p:cNvSpPr>
          <p:nvPr>
            <p:ph type="title"/>
          </p:nvPr>
        </p:nvSpPr>
        <p:spPr>
          <a:xfrm>
            <a:off x="329762" y="350700"/>
            <a:ext cx="8229600" cy="563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C000"/>
              </a:buClr>
              <a:buSzPts val="4000"/>
              <a:buFont typeface="Calibri"/>
              <a:buNone/>
            </a:pPr>
            <a:r>
              <a:rPr lang="en" sz="4000" b="0" i="0" u="none" strike="noStrike" cap="none">
                <a:solidFill>
                  <a:srgbClr val="434343"/>
                </a:solidFill>
                <a:latin typeface="Calibri"/>
                <a:ea typeface="Calibri"/>
                <a:cs typeface="Calibri"/>
                <a:sym typeface="Calibri"/>
              </a:rPr>
              <a:t>Dehydration Synthesis</a:t>
            </a:r>
            <a:endParaRPr>
              <a:solidFill>
                <a:srgbClr val="434343"/>
              </a:solidFill>
            </a:endParaRPr>
          </a:p>
        </p:txBody>
      </p:sp>
      <p:sp>
        <p:nvSpPr>
          <p:cNvPr id="374" name="Google Shape;374;p49"/>
          <p:cNvSpPr txBox="1">
            <a:spLocks noGrp="1"/>
          </p:cNvSpPr>
          <p:nvPr>
            <p:ph type="body" idx="1"/>
          </p:nvPr>
        </p:nvSpPr>
        <p:spPr>
          <a:xfrm>
            <a:off x="152400" y="1143000"/>
            <a:ext cx="8839200" cy="1752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None/>
            </a:pPr>
            <a:r>
              <a:rPr lang="en" sz="3200" b="0" i="0" u="none" strike="noStrike" cap="none">
                <a:solidFill>
                  <a:srgbClr val="434343"/>
                </a:solidFill>
                <a:latin typeface="Calibri"/>
                <a:ea typeface="Calibri"/>
                <a:cs typeface="Calibri"/>
                <a:sym typeface="Calibri"/>
              </a:rPr>
              <a:t>	</a:t>
            </a:r>
            <a:r>
              <a:rPr lang="en" sz="3200" b="1" i="0" u="none" strike="noStrike" cap="none">
                <a:solidFill>
                  <a:srgbClr val="434343"/>
                </a:solidFill>
                <a:latin typeface="Calibri"/>
                <a:ea typeface="Calibri"/>
                <a:cs typeface="Calibri"/>
                <a:sym typeface="Calibri"/>
              </a:rPr>
              <a:t>POLYMERS</a:t>
            </a:r>
            <a:r>
              <a:rPr lang="en" sz="3200" b="0" i="0" u="none" strike="noStrike" cap="none">
                <a:solidFill>
                  <a:srgbClr val="434343"/>
                </a:solidFill>
                <a:latin typeface="Calibri"/>
                <a:ea typeface="Calibri"/>
                <a:cs typeface="Calibri"/>
                <a:sym typeface="Calibri"/>
              </a:rPr>
              <a:t> are </a:t>
            </a:r>
            <a:r>
              <a:rPr lang="en" sz="3200" b="1" i="0" u="none" strike="noStrike" cap="none">
                <a:solidFill>
                  <a:srgbClr val="434343"/>
                </a:solidFill>
                <a:latin typeface="Calibri"/>
                <a:ea typeface="Calibri"/>
                <a:cs typeface="Calibri"/>
                <a:sym typeface="Calibri"/>
              </a:rPr>
              <a:t>MADE</a:t>
            </a:r>
            <a:r>
              <a:rPr lang="en" sz="3200" b="0" i="0" u="none" strike="noStrike" cap="none">
                <a:solidFill>
                  <a:srgbClr val="434343"/>
                </a:solidFill>
                <a:latin typeface="Calibri"/>
                <a:ea typeface="Calibri"/>
                <a:cs typeface="Calibri"/>
                <a:sym typeface="Calibri"/>
              </a:rPr>
              <a:t> through </a:t>
            </a:r>
            <a:r>
              <a:rPr lang="en" sz="3200" b="1" i="0" u="none" strike="noStrike" cap="none">
                <a:solidFill>
                  <a:srgbClr val="434343"/>
                </a:solidFill>
                <a:latin typeface="Calibri"/>
                <a:ea typeface="Calibri"/>
                <a:cs typeface="Calibri"/>
                <a:sym typeface="Calibri"/>
              </a:rPr>
              <a:t>DEHYDRATION REACTIONS</a:t>
            </a:r>
            <a:r>
              <a:rPr lang="en" sz="3200" b="0" i="0" u="none" strike="noStrike" cap="none">
                <a:solidFill>
                  <a:srgbClr val="434343"/>
                </a:solidFill>
                <a:latin typeface="Calibri"/>
                <a:ea typeface="Calibri"/>
                <a:cs typeface="Calibri"/>
                <a:sym typeface="Calibri"/>
              </a:rPr>
              <a:t>, which </a:t>
            </a:r>
            <a:r>
              <a:rPr lang="en" sz="3200" b="1" i="0" u="none" strike="noStrike" cap="none">
                <a:solidFill>
                  <a:srgbClr val="434343"/>
                </a:solidFill>
                <a:latin typeface="Calibri"/>
                <a:ea typeface="Calibri"/>
                <a:cs typeface="Calibri"/>
                <a:sym typeface="Calibri"/>
              </a:rPr>
              <a:t>REMOVE WATER</a:t>
            </a:r>
            <a:r>
              <a:rPr lang="en" sz="3200" b="0" i="0" u="none" strike="noStrike" cap="none">
                <a:solidFill>
                  <a:srgbClr val="434343"/>
                </a:solidFill>
                <a:latin typeface="Calibri"/>
                <a:ea typeface="Calibri"/>
                <a:cs typeface="Calibri"/>
                <a:sym typeface="Calibri"/>
              </a:rPr>
              <a:t> (dehydration)</a:t>
            </a:r>
            <a:endParaRPr>
              <a:solidFill>
                <a:srgbClr val="434343"/>
              </a:solidFill>
            </a:endParaRPr>
          </a:p>
          <a:p>
            <a:pPr marL="342900" marR="0" lvl="0" indent="-342900" algn="ctr" rtl="0">
              <a:lnSpc>
                <a:spcPct val="100000"/>
              </a:lnSpc>
              <a:spcBef>
                <a:spcPts val="640"/>
              </a:spcBef>
              <a:spcAft>
                <a:spcPts val="0"/>
              </a:spcAft>
              <a:buClr>
                <a:srgbClr val="F2F2F2"/>
              </a:buClr>
              <a:buSzPts val="3200"/>
              <a:buFont typeface="Arial"/>
              <a:buNone/>
            </a:pPr>
            <a:r>
              <a:rPr lang="en" sz="3200" b="0" i="0" u="none" strike="noStrike" cap="none">
                <a:solidFill>
                  <a:srgbClr val="434343"/>
                </a:solidFill>
                <a:latin typeface="Calibri"/>
                <a:ea typeface="Calibri"/>
                <a:cs typeface="Calibri"/>
                <a:sym typeface="Calibri"/>
              </a:rPr>
              <a:t>This process links together monomers!</a:t>
            </a:r>
            <a:endParaRPr>
              <a:solidFill>
                <a:srgbClr val="434343"/>
              </a:solidFill>
            </a:endParaRPr>
          </a:p>
        </p:txBody>
      </p:sp>
      <p:pic>
        <p:nvPicPr>
          <p:cNvPr id="375" name="Google Shape;375;p49"/>
          <p:cNvPicPr preferRelativeResize="0"/>
          <p:nvPr/>
        </p:nvPicPr>
        <p:blipFill rotWithShape="1">
          <a:blip r:embed="rId3">
            <a:alphaModFix/>
          </a:blip>
          <a:srcRect/>
          <a:stretch/>
        </p:blipFill>
        <p:spPr>
          <a:xfrm>
            <a:off x="457200" y="3429000"/>
            <a:ext cx="8350251" cy="297180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1210</Words>
  <Application>Microsoft Office PowerPoint</Application>
  <PresentationFormat>On-screen Show (4:3)</PresentationFormat>
  <Paragraphs>211</Paragraphs>
  <Slides>61</Slides>
  <Notes>46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61</vt:i4>
      </vt:variant>
    </vt:vector>
  </HeadingPairs>
  <TitlesOfParts>
    <vt:vector size="73" baseType="lpstr">
      <vt:lpstr>Arial Black</vt:lpstr>
      <vt:lpstr>Montserrat</vt:lpstr>
      <vt:lpstr>Times New Roman</vt:lpstr>
      <vt:lpstr>Lato</vt:lpstr>
      <vt:lpstr>Arial</vt:lpstr>
      <vt:lpstr>Noto Sans Symbols</vt:lpstr>
      <vt:lpstr>Times</vt:lpstr>
      <vt:lpstr>Calibri</vt:lpstr>
      <vt:lpstr>Focus</vt:lpstr>
      <vt:lpstr>Blank</vt:lpstr>
      <vt:lpstr>Blank</vt:lpstr>
      <vt:lpstr>Office Theme</vt:lpstr>
      <vt:lpstr>BIOMOLECULES</vt:lpstr>
      <vt:lpstr>PowerPoint Presentation</vt:lpstr>
      <vt:lpstr>What is a Biomolecule?</vt:lpstr>
      <vt:lpstr>The Biological Molecules</vt:lpstr>
      <vt:lpstr>PowerPoint Presentation</vt:lpstr>
      <vt:lpstr>PowerPoint Presentation</vt:lpstr>
      <vt:lpstr>PowerPoint Presentation</vt:lpstr>
      <vt:lpstr>PowerPoint Presentation</vt:lpstr>
      <vt:lpstr>Dehydration Synthesis</vt:lpstr>
      <vt:lpstr>Hydrolysis</vt:lpstr>
      <vt:lpstr> When studying these biomolecules, we are interested in finding out….. </vt:lpstr>
      <vt:lpstr>Keep the following in mind when studying this material:</vt:lpstr>
      <vt:lpstr>LET’S BEGIN WITH CARBOHYDRATES</vt:lpstr>
      <vt:lpstr>CARBOHYDRATES</vt:lpstr>
      <vt:lpstr>CARBOHYDRATES</vt:lpstr>
      <vt:lpstr>PowerPoint Presentation</vt:lpstr>
      <vt:lpstr>PowerPoint Presentation</vt:lpstr>
      <vt:lpstr>PowerPoint Presentation</vt:lpstr>
      <vt:lpstr>PowerPoint Presentation</vt:lpstr>
      <vt:lpstr>CARBOHYDRATES</vt:lpstr>
      <vt:lpstr>PowerPoint Presentation</vt:lpstr>
      <vt:lpstr>And we all know if you give someone a Ring…</vt:lpstr>
      <vt:lpstr>CARBOHYDRATES</vt:lpstr>
      <vt:lpstr>LIPIDS ARE NEXT</vt:lpstr>
      <vt:lpstr>PowerPoint Presentation</vt:lpstr>
      <vt:lpstr>LIPIDS…Some interesting info</vt:lpstr>
      <vt:lpstr>LIPIDS…Some interesting info</vt:lpstr>
      <vt:lpstr>LIPIDS</vt:lpstr>
      <vt:lpstr>PowerPoint Presentation</vt:lpstr>
      <vt:lpstr>LIPIDS</vt:lpstr>
      <vt:lpstr>The Shape of a triglyceride is like the letter</vt:lpstr>
      <vt:lpstr>LIPIDS</vt:lpstr>
      <vt:lpstr>OH NO CHO!  Are Lipids like Carbs?</vt:lpstr>
      <vt:lpstr>NOW ONTO PROTEINS</vt:lpstr>
      <vt:lpstr>MORE ON PROTEINS…</vt:lpstr>
      <vt:lpstr>PowerPoint Presentation</vt:lpstr>
      <vt:lpstr>PowerPoint Presentation</vt:lpstr>
      <vt:lpstr>PowerPoint Presentation</vt:lpstr>
      <vt:lpstr>PowerPoint Presentation</vt:lpstr>
      <vt:lpstr>PowerPoint Presentation</vt:lpstr>
      <vt:lpstr>PowerPoint Presentation</vt:lpstr>
      <vt:lpstr>Enzymes are proteins that speed up chemical reactions.  If you didn’t have enzymes in your stomach to speed up digestion, the food would rot in your stomach because it would take so long!</vt:lpstr>
      <vt:lpstr>PowerPoint Presentation</vt:lpstr>
      <vt:lpstr>PowerPoint Presentation</vt:lpstr>
      <vt:lpstr>PROTEINS</vt:lpstr>
      <vt:lpstr>Proteins</vt:lpstr>
      <vt:lpstr>Proteins</vt:lpstr>
      <vt:lpstr>PowerPoint Presentation</vt:lpstr>
      <vt:lpstr>PROTEINS</vt:lpstr>
      <vt:lpstr>The Shape of Amino Acids</vt:lpstr>
      <vt:lpstr>The shapes of proteins are like a balled up piece of string</vt:lpstr>
      <vt:lpstr>PROTEINS</vt:lpstr>
      <vt:lpstr>DNA Basics</vt:lpstr>
      <vt:lpstr>Your DNA is Made of 4 Bases or Nucleotides (monomers)</vt:lpstr>
      <vt:lpstr>PowerPoint Presentation</vt:lpstr>
      <vt:lpstr>NUCLEIC ACIDS</vt:lpstr>
      <vt:lpstr>PowerPoint Presentation</vt:lpstr>
      <vt:lpstr>PowerPoint Presentation</vt:lpstr>
      <vt:lpstr>What is a Gene?</vt:lpstr>
      <vt:lpstr>Let’s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BIOMOLECULES</dc:title>
  <dc:creator>THOMAS GRIST</dc:creator>
  <cp:lastModifiedBy>District Employee</cp:lastModifiedBy>
  <cp:revision>1</cp:revision>
  <dcterms:modified xsi:type="dcterms:W3CDTF">2018-11-13T15:05:09Z</dcterms:modified>
</cp:coreProperties>
</file>